
<file path=[Content_Types].xml><?xml version="1.0" encoding="utf-8"?>
<Types xmlns="http://schemas.openxmlformats.org/package/2006/content-types">
  <Default Extension="png" ContentType="image/png"/>
  <Default Extension="tmp" ContentType="image/png"/>
  <Default Extension="jpeg" ContentType="image/jpeg"/>
  <Default Extension="rels" ContentType="application/vnd.openxmlformats-package.relationships+xml"/>
  <Default Extension="xml" ContentType="application/xml"/>
  <Default Extension="gif" ContentType="image/gif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7"/>
  </p:notesMasterIdLst>
  <p:sldIdLst>
    <p:sldId id="259" r:id="rId2"/>
    <p:sldId id="271" r:id="rId3"/>
    <p:sldId id="330" r:id="rId4"/>
    <p:sldId id="331" r:id="rId5"/>
    <p:sldId id="332" r:id="rId6"/>
    <p:sldId id="333" r:id="rId7"/>
    <p:sldId id="334" r:id="rId8"/>
    <p:sldId id="335" r:id="rId9"/>
    <p:sldId id="336" r:id="rId10"/>
    <p:sldId id="339" r:id="rId11"/>
    <p:sldId id="337" r:id="rId12"/>
    <p:sldId id="340" r:id="rId13"/>
    <p:sldId id="338" r:id="rId14"/>
    <p:sldId id="341" r:id="rId15"/>
    <p:sldId id="342" r:id="rId16"/>
  </p:sldIdLst>
  <p:sldSz cx="9144000" cy="6858000" type="screen4x3"/>
  <p:notesSz cx="6858000" cy="9144000"/>
  <p:defaultTextStyle>
    <a:defPPr>
      <a:defRPr lang="en-GB"/>
    </a:defPPr>
    <a:lvl1pPr algn="l" rtl="0" eaLnBrk="0" fontAlgn="base" hangingPunct="0">
      <a:spcBef>
        <a:spcPct val="0"/>
      </a:spcBef>
      <a:spcAft>
        <a:spcPct val="0"/>
      </a:spcAft>
      <a:defRPr kern="1200" baseline="-25000">
        <a:solidFill>
          <a:schemeClr val="tx1"/>
        </a:solidFill>
        <a:latin typeface="Arial" panose="020B0604020202020204" pitchFamily="34" charset="0"/>
        <a:ea typeface="+mn-ea"/>
        <a:cs typeface="+mn-cs"/>
      </a:defRPr>
    </a:lvl1pPr>
    <a:lvl2pPr marL="457200" algn="l" rtl="0" eaLnBrk="0" fontAlgn="base" hangingPunct="0">
      <a:spcBef>
        <a:spcPct val="0"/>
      </a:spcBef>
      <a:spcAft>
        <a:spcPct val="0"/>
      </a:spcAft>
      <a:defRPr kern="1200" baseline="-25000">
        <a:solidFill>
          <a:schemeClr val="tx1"/>
        </a:solidFill>
        <a:latin typeface="Arial" panose="020B0604020202020204" pitchFamily="34" charset="0"/>
        <a:ea typeface="+mn-ea"/>
        <a:cs typeface="+mn-cs"/>
      </a:defRPr>
    </a:lvl2pPr>
    <a:lvl3pPr marL="914400" algn="l" rtl="0" eaLnBrk="0" fontAlgn="base" hangingPunct="0">
      <a:spcBef>
        <a:spcPct val="0"/>
      </a:spcBef>
      <a:spcAft>
        <a:spcPct val="0"/>
      </a:spcAft>
      <a:defRPr kern="1200" baseline="-25000">
        <a:solidFill>
          <a:schemeClr val="tx1"/>
        </a:solidFill>
        <a:latin typeface="Arial" panose="020B0604020202020204" pitchFamily="34" charset="0"/>
        <a:ea typeface="+mn-ea"/>
        <a:cs typeface="+mn-cs"/>
      </a:defRPr>
    </a:lvl3pPr>
    <a:lvl4pPr marL="1371600" algn="l" rtl="0" eaLnBrk="0" fontAlgn="base" hangingPunct="0">
      <a:spcBef>
        <a:spcPct val="0"/>
      </a:spcBef>
      <a:spcAft>
        <a:spcPct val="0"/>
      </a:spcAft>
      <a:defRPr kern="1200" baseline="-25000">
        <a:solidFill>
          <a:schemeClr val="tx1"/>
        </a:solidFill>
        <a:latin typeface="Arial" panose="020B0604020202020204" pitchFamily="34" charset="0"/>
        <a:ea typeface="+mn-ea"/>
        <a:cs typeface="+mn-cs"/>
      </a:defRPr>
    </a:lvl4pPr>
    <a:lvl5pPr marL="1828800" algn="l" rtl="0" eaLnBrk="0" fontAlgn="base" hangingPunct="0">
      <a:spcBef>
        <a:spcPct val="0"/>
      </a:spcBef>
      <a:spcAft>
        <a:spcPct val="0"/>
      </a:spcAft>
      <a:defRPr kern="1200" baseline="-25000">
        <a:solidFill>
          <a:schemeClr val="tx1"/>
        </a:solidFill>
        <a:latin typeface="Arial" panose="020B0604020202020204" pitchFamily="34" charset="0"/>
        <a:ea typeface="+mn-ea"/>
        <a:cs typeface="+mn-cs"/>
      </a:defRPr>
    </a:lvl5pPr>
    <a:lvl6pPr marL="2286000" algn="l" defTabSz="914400" rtl="0" eaLnBrk="1" latinLnBrk="0" hangingPunct="1">
      <a:defRPr kern="1200" baseline="-25000">
        <a:solidFill>
          <a:schemeClr val="tx1"/>
        </a:solidFill>
        <a:latin typeface="Arial" panose="020B0604020202020204" pitchFamily="34" charset="0"/>
        <a:ea typeface="+mn-ea"/>
        <a:cs typeface="+mn-cs"/>
      </a:defRPr>
    </a:lvl6pPr>
    <a:lvl7pPr marL="2743200" algn="l" defTabSz="914400" rtl="0" eaLnBrk="1" latinLnBrk="0" hangingPunct="1">
      <a:defRPr kern="1200" baseline="-25000">
        <a:solidFill>
          <a:schemeClr val="tx1"/>
        </a:solidFill>
        <a:latin typeface="Arial" panose="020B0604020202020204" pitchFamily="34" charset="0"/>
        <a:ea typeface="+mn-ea"/>
        <a:cs typeface="+mn-cs"/>
      </a:defRPr>
    </a:lvl7pPr>
    <a:lvl8pPr marL="3200400" algn="l" defTabSz="914400" rtl="0" eaLnBrk="1" latinLnBrk="0" hangingPunct="1">
      <a:defRPr kern="1200" baseline="-25000">
        <a:solidFill>
          <a:schemeClr val="tx1"/>
        </a:solidFill>
        <a:latin typeface="Arial" panose="020B0604020202020204" pitchFamily="34" charset="0"/>
        <a:ea typeface="+mn-ea"/>
        <a:cs typeface="+mn-cs"/>
      </a:defRPr>
    </a:lvl8pPr>
    <a:lvl9pPr marL="3657600" algn="l" defTabSz="914400" rtl="0" eaLnBrk="1" latinLnBrk="0" hangingPunct="1">
      <a:defRPr kern="1200" baseline="-25000">
        <a:solidFill>
          <a:schemeClr val="tx1"/>
        </a:solidFill>
        <a:latin typeface="Arial" panose="020B0604020202020204" pitchFamily="34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E0489C"/>
    <a:srgbClr val="7958A3"/>
    <a:srgbClr val="000000"/>
    <a:srgbClr val="FFFF00"/>
    <a:srgbClr val="0000FF"/>
    <a:srgbClr val="26911F"/>
    <a:srgbClr val="E878B5"/>
    <a:srgbClr val="FFFF99"/>
    <a:srgbClr val="2691BF"/>
    <a:srgbClr val="FFCC33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1E4AEA4-8DFA-4A89-87EB-49C32662AFE0}" styleName="Medium Style 2 - Accent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00A15C55-8517-42AA-B614-E9B94910E393}" styleName="Medium Style 2 - Accent 4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4">
              <a:tint val="20000"/>
            </a:schemeClr>
          </a:solidFill>
        </a:fill>
      </a:tcStyle>
    </a:wholeTbl>
    <a:band1H>
      <a:tcStyle>
        <a:tcBdr/>
        <a:fill>
          <a:solidFill>
            <a:schemeClr val="accent4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4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4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4"/>
          </a:solidFill>
        </a:fill>
      </a:tcStyle>
    </a:firstRow>
  </a:tblStyle>
  <a:tblStyle styleId="{775DCB02-9BB8-47FD-8907-85C794F793BA}" styleName="Themed Style 1 - Accent 4">
    <a:tblBg>
      <a:fillRef idx="2">
        <a:schemeClr val="accent4"/>
      </a:fillRef>
      <a:effectRef idx="1">
        <a:schemeClr val="accent4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  <a:insideH>
            <a:lnRef idx="1">
              <a:schemeClr val="accent4"/>
            </a:lnRef>
          </a:insideH>
          <a:insideV>
            <a:lnRef idx="1">
              <a:schemeClr val="accent4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4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</a:tcBdr>
        <a:fill>
          <a:solidFill>
            <a:schemeClr val="accent4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4"/>
            </a:lnRef>
          </a:left>
          <a:right>
            <a:lnRef idx="1">
              <a:schemeClr val="accent4"/>
            </a:lnRef>
          </a:right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  <a:insideH>
            <a:lnRef idx="1">
              <a:schemeClr val="accent4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4"/>
            </a:lnRef>
          </a:left>
          <a:right>
            <a:lnRef idx="2">
              <a:schemeClr val="accent4"/>
            </a:lnRef>
          </a:right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  <a:insideH>
            <a:lnRef idx="1">
              <a:schemeClr val="accent4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  <a:top>
            <a:lnRef idx="2">
              <a:schemeClr val="accent4"/>
            </a:lnRef>
          </a:top>
          <a:bottom>
            <a:lnRef idx="2">
              <a:schemeClr val="accent4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  <a:top>
            <a:lnRef idx="1">
              <a:schemeClr val="accent4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4"/>
          </a:solidFill>
        </a:fill>
      </a:tcStyle>
    </a:firstRow>
  </a:tblStyle>
  <a:tblStyle styleId="{3C2FFA5D-87B4-456A-9821-1D502468CF0F}" styleName="Themed Style 1 - Accent 1">
    <a:tblBg>
      <a:fillRef idx="2">
        <a:schemeClr val="accent1"/>
      </a:fillRef>
      <a:effectRef idx="1">
        <a:schemeClr val="accent1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Ref idx="1">
              <a:schemeClr val="accent1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  <a:fill>
          <a:solidFill>
            <a:schemeClr val="accent1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1"/>
            </a:lnRef>
          </a:left>
          <a:right>
            <a:lnRef idx="2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2">
              <a:schemeClr val="accent1"/>
            </a:lnRef>
          </a:top>
          <a:bottom>
            <a:lnRef idx="2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/>
          </a:solidFill>
        </a:fill>
      </a:tcStyle>
    </a:firstRow>
  </a:tblStyle>
  <a:tblStyle styleId="{616DA210-FB5B-4158-B5E0-FEB733F419BA}" styleName="Light Style 3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tx1">
              <a:alpha val="20000"/>
            </a:schemeClr>
          </a:solidFill>
        </a:fill>
      </a:tcStyle>
    </a:band1H>
    <a:band1V>
      <a:tcStyle>
        <a:tcBdr/>
        <a:fill>
          <a:solidFill>
            <a:schemeClr val="tx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tx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tx1"/>
              </a:solidFill>
            </a:ln>
          </a:bottom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21807" autoAdjust="0"/>
    <p:restoredTop sz="94660"/>
  </p:normalViewPr>
  <p:slideViewPr>
    <p:cSldViewPr snapToGrid="0">
      <p:cViewPr varScale="1">
        <p:scale>
          <a:sx n="70" d="100"/>
          <a:sy n="70" d="100"/>
        </p:scale>
        <p:origin x="1128" y="7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36004" cy="36004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0_1">
  <dgm:title val=""/>
  <dgm:desc val=""/>
  <dgm:catLst>
    <dgm:cat type="mainScheme" pri="10100"/>
  </dgm:catLst>
  <dgm:styleLbl name="node0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1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lignNode1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lnNode1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vennNode1">
    <dgm:fillClrLst meth="repeat">
      <a:schemeClr val="lt1">
        <a:alpha val="50000"/>
      </a:schemeClr>
    </dgm:fillClrLst>
    <dgm:linClrLst meth="repeat">
      <a:schemeClr val="dk1">
        <a:shade val="80000"/>
      </a:schemeClr>
    </dgm:linClrLst>
    <dgm:effectClrLst/>
    <dgm:txLinClrLst/>
    <dgm:txFillClrLst/>
    <dgm:txEffectClrLst/>
  </dgm:styleLbl>
  <dgm:styleLbl name="node2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3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4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ImgPlace1">
    <dgm:fillClrLst meth="repeat">
      <a:schemeClr val="dk1">
        <a:tint val="40000"/>
      </a:schemeClr>
    </dgm:fillClrLst>
    <dgm:linClrLst meth="repeat">
      <a:schemeClr val="dk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dk1">
        <a:tint val="40000"/>
      </a:schemeClr>
    </dgm:fillClrLst>
    <dgm:linClrLst meth="repeat">
      <a:schemeClr val="dk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dk1">
        <a:tint val="40000"/>
      </a:schemeClr>
    </dgm:fillClrLst>
    <dgm:linClrLst meth="repeat">
      <a:schemeClr val="dk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dk1">
        <a:tint val="60000"/>
      </a:schemeClr>
    </dgm:fillClrLst>
    <dgm:linClrLst meth="repeat">
      <a:schemeClr val="dk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fgSibTrans2D1">
    <dgm:fillClrLst meth="repeat">
      <a:schemeClr val="dk1">
        <a:tint val="60000"/>
      </a:schemeClr>
    </dgm:fillClrLst>
    <dgm:linClrLst meth="repeat">
      <a:schemeClr val="dk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bgSibTrans2D1">
    <dgm:fillClrLst meth="repeat">
      <a:schemeClr val="dk1">
        <a:tint val="60000"/>
      </a:schemeClr>
    </dgm:fillClrLst>
    <dgm:linClrLst meth="repeat">
      <a:schemeClr val="dk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sibTrans1D1">
    <dgm:fillClrLst meth="repeat">
      <a:schemeClr val="dk1"/>
    </dgm:fillClrLst>
    <dgm:linClrLst meth="repeat">
      <a:schemeClr val="dk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dk1"/>
    </dgm:fillClrLst>
    <dgm:linClrLst meth="repeat">
      <a:schemeClr val="dk1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1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2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3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4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parChTrans2D1">
    <dgm:fillClrLst meth="repeat">
      <a:schemeClr val="dk1">
        <a:tint val="60000"/>
      </a:schemeClr>
    </dgm:fillClrLst>
    <dgm:linClrLst meth="repeat">
      <a:schemeClr val="dk1">
        <a:tint val="60000"/>
      </a:schemeClr>
    </dgm:linClrLst>
    <dgm:effectClrLst/>
    <dgm:txLinClrLst/>
    <dgm:txFillClrLst/>
    <dgm:txEffectClrLst/>
  </dgm:styleLbl>
  <dgm:styleLbl name="parChTrans2D2">
    <dgm:fillClrLst meth="repeat">
      <a:schemeClr val="dk1"/>
    </dgm:fillClrLst>
    <dgm:linClrLst meth="repeat">
      <a:schemeClr val="dk1"/>
    </dgm:linClrLst>
    <dgm:effectClrLst/>
    <dgm:txLinClrLst/>
    <dgm:txFillClrLst/>
    <dgm:txEffectClrLst/>
  </dgm:styleLbl>
  <dgm:styleLbl name="parChTrans2D3">
    <dgm:fillClrLst meth="repeat">
      <a:schemeClr val="dk1"/>
    </dgm:fillClrLst>
    <dgm:linClrLst meth="repeat">
      <a:schemeClr val="dk1"/>
    </dgm:linClrLst>
    <dgm:effectClrLst/>
    <dgm:txLinClrLst/>
    <dgm:txFillClrLst/>
    <dgm:txEffectClrLst/>
  </dgm:styleLbl>
  <dgm:styleLbl name="parChTrans2D4">
    <dgm:fillClrLst meth="repeat">
      <a:schemeClr val="dk1"/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dk1"/>
    </dgm:fillClrLst>
    <dgm:linClrLst meth="repeat">
      <a:schemeClr val="dk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dk1"/>
    </dgm:fillClrLst>
    <dgm:linClrLst meth="repeat">
      <a:schemeClr val="dk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dk1"/>
    </dgm:fillClrLst>
    <dgm:linClrLst meth="repeat">
      <a:schemeClr val="dk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dk1"/>
    </dgm:fillClrLst>
    <dgm:linClrLst meth="repeat">
      <a:schemeClr val="dk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dk1">
        <a:alpha val="4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lt1">
        <a:alpha val="90000"/>
        <a:tint val="40000"/>
      </a:schemeClr>
    </dgm:fillClrLst>
    <dgm:linClrLst meth="repeat">
      <a:schemeClr val="dk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lt1">
        <a:alpha val="90000"/>
        <a:tint val="40000"/>
      </a:schemeClr>
    </dgm:fillClrLst>
    <dgm:linClrLst meth="repeat">
      <a:schemeClr val="dk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lt1">
        <a:alpha val="90000"/>
        <a:tint val="40000"/>
      </a:schemeClr>
    </dgm:fillClrLst>
    <dgm:linClrLst meth="repeat">
      <a:schemeClr val="dk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dk1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dk1">
        <a:shade val="8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dk1">
        <a:tint val="50000"/>
        <a:alpha val="4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dk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507CBEE4-1A85-4ED0-8D32-0AF741F82DA0}" type="doc">
      <dgm:prSet loTypeId="urn:microsoft.com/office/officeart/2005/8/layout/hierarchy3" loCatId="hierarchy" qsTypeId="urn:microsoft.com/office/officeart/2005/8/quickstyle/simple2" qsCatId="simple" csTypeId="urn:microsoft.com/office/officeart/2005/8/colors/accent0_1" csCatId="mainScheme" phldr="1"/>
      <dgm:spPr/>
      <dgm:t>
        <a:bodyPr/>
        <a:lstStyle/>
        <a:p>
          <a:endParaRPr lang="en-GB"/>
        </a:p>
      </dgm:t>
    </dgm:pt>
    <dgm:pt modelId="{CEF5E03E-3DB2-48A1-91C1-8770EF9DF8E9}">
      <dgm:prSet phldrT="[Text]"/>
      <dgm:spPr>
        <a:solidFill>
          <a:srgbClr val="7030A0"/>
        </a:solidFill>
        <a:ln>
          <a:solidFill>
            <a:srgbClr val="000000"/>
          </a:solidFill>
        </a:ln>
      </dgm:spPr>
      <dgm:t>
        <a:bodyPr/>
        <a:lstStyle/>
        <a:p>
          <a:r>
            <a:rPr lang="en-GB" dirty="0" smtClean="0">
              <a:solidFill>
                <a:schemeClr val="bg1"/>
              </a:solidFill>
            </a:rPr>
            <a:t>Void methods</a:t>
          </a:r>
          <a:endParaRPr lang="en-GB" dirty="0">
            <a:solidFill>
              <a:schemeClr val="bg1"/>
            </a:solidFill>
          </a:endParaRPr>
        </a:p>
      </dgm:t>
    </dgm:pt>
    <dgm:pt modelId="{C55EDA09-AF2D-432A-9E34-C7FB99CA0129}" type="parTrans" cxnId="{F325880E-FB35-4063-96AB-54F6C19AB74B}">
      <dgm:prSet/>
      <dgm:spPr/>
      <dgm:t>
        <a:bodyPr/>
        <a:lstStyle/>
        <a:p>
          <a:endParaRPr lang="en-GB"/>
        </a:p>
      </dgm:t>
    </dgm:pt>
    <dgm:pt modelId="{CF838A24-B5E1-4E19-BA31-AD6A9CDF6D8D}" type="sibTrans" cxnId="{F325880E-FB35-4063-96AB-54F6C19AB74B}">
      <dgm:prSet/>
      <dgm:spPr/>
      <dgm:t>
        <a:bodyPr/>
        <a:lstStyle/>
        <a:p>
          <a:endParaRPr lang="en-GB"/>
        </a:p>
      </dgm:t>
    </dgm:pt>
    <dgm:pt modelId="{62BD58E3-6DD6-4EB5-BA3D-98BC6ED26844}">
      <dgm:prSet phldrT="[Text]"/>
      <dgm:spPr/>
      <dgm:t>
        <a:bodyPr/>
        <a:lstStyle/>
        <a:p>
          <a:r>
            <a:rPr lang="en-GB" dirty="0" smtClean="0"/>
            <a:t>Don’t return a value</a:t>
          </a:r>
          <a:endParaRPr lang="en-GB" dirty="0"/>
        </a:p>
      </dgm:t>
    </dgm:pt>
    <dgm:pt modelId="{E8E92E16-E19A-4944-A03D-42FE2A0C2632}" type="parTrans" cxnId="{15B7332D-7233-4A08-AC3C-DDF87FC5C320}">
      <dgm:prSet/>
      <dgm:spPr/>
      <dgm:t>
        <a:bodyPr/>
        <a:lstStyle/>
        <a:p>
          <a:endParaRPr lang="en-GB"/>
        </a:p>
      </dgm:t>
    </dgm:pt>
    <dgm:pt modelId="{0A6FE531-97DE-4604-AF1B-259ECEA80C6C}" type="sibTrans" cxnId="{15B7332D-7233-4A08-AC3C-DDF87FC5C320}">
      <dgm:prSet/>
      <dgm:spPr/>
      <dgm:t>
        <a:bodyPr/>
        <a:lstStyle/>
        <a:p>
          <a:endParaRPr lang="en-GB"/>
        </a:p>
      </dgm:t>
    </dgm:pt>
    <dgm:pt modelId="{0EA2CF80-34C0-495D-B18E-831E2D665115}">
      <dgm:prSet phldrT="[Text]"/>
      <dgm:spPr/>
      <dgm:t>
        <a:bodyPr/>
        <a:lstStyle/>
        <a:p>
          <a:r>
            <a:rPr lang="en-GB" dirty="0" smtClean="0"/>
            <a:t>Called </a:t>
          </a:r>
          <a:r>
            <a:rPr lang="en-GB" i="1" dirty="0" smtClean="0"/>
            <a:t>procedures</a:t>
          </a:r>
          <a:endParaRPr lang="en-GB" i="1" dirty="0"/>
        </a:p>
      </dgm:t>
    </dgm:pt>
    <dgm:pt modelId="{806C6FB2-8354-46ED-8A16-66B56FB7C400}" type="parTrans" cxnId="{A5FF2143-0216-4CEB-82B1-1FDABFF105FA}">
      <dgm:prSet/>
      <dgm:spPr/>
      <dgm:t>
        <a:bodyPr/>
        <a:lstStyle/>
        <a:p>
          <a:endParaRPr lang="en-GB"/>
        </a:p>
      </dgm:t>
    </dgm:pt>
    <dgm:pt modelId="{FEAFDA16-60E9-420E-95AB-F9F221CD9C37}" type="sibTrans" cxnId="{A5FF2143-0216-4CEB-82B1-1FDABFF105FA}">
      <dgm:prSet/>
      <dgm:spPr/>
      <dgm:t>
        <a:bodyPr/>
        <a:lstStyle/>
        <a:p>
          <a:endParaRPr lang="en-GB"/>
        </a:p>
      </dgm:t>
    </dgm:pt>
    <dgm:pt modelId="{F1049C36-A0A3-4D3D-88A5-94C981AFC9F9}">
      <dgm:prSet phldrT="[Text]"/>
      <dgm:spPr>
        <a:solidFill>
          <a:srgbClr val="FF0000"/>
        </a:solidFill>
        <a:ln>
          <a:solidFill>
            <a:srgbClr val="000000"/>
          </a:solidFill>
        </a:ln>
      </dgm:spPr>
      <dgm:t>
        <a:bodyPr/>
        <a:lstStyle/>
        <a:p>
          <a:r>
            <a:rPr lang="en-GB" dirty="0" smtClean="0">
              <a:solidFill>
                <a:schemeClr val="bg1"/>
              </a:solidFill>
            </a:rPr>
            <a:t>Return methods</a:t>
          </a:r>
          <a:endParaRPr lang="en-GB" dirty="0">
            <a:solidFill>
              <a:schemeClr val="bg1"/>
            </a:solidFill>
          </a:endParaRPr>
        </a:p>
      </dgm:t>
    </dgm:pt>
    <dgm:pt modelId="{2C935AB6-E109-48D8-A354-68249B8DEA1C}" type="parTrans" cxnId="{8F8529A2-05EA-4DFC-A358-FD6E6188A4C6}">
      <dgm:prSet/>
      <dgm:spPr/>
      <dgm:t>
        <a:bodyPr/>
        <a:lstStyle/>
        <a:p>
          <a:endParaRPr lang="en-GB"/>
        </a:p>
      </dgm:t>
    </dgm:pt>
    <dgm:pt modelId="{A6F56281-609E-489C-9078-17E54B6F78F8}" type="sibTrans" cxnId="{8F8529A2-05EA-4DFC-A358-FD6E6188A4C6}">
      <dgm:prSet/>
      <dgm:spPr/>
      <dgm:t>
        <a:bodyPr/>
        <a:lstStyle/>
        <a:p>
          <a:endParaRPr lang="en-GB"/>
        </a:p>
      </dgm:t>
    </dgm:pt>
    <dgm:pt modelId="{804B7032-062E-4E3B-8EDA-5BEBE6CDD030}">
      <dgm:prSet phldrT="[Text]"/>
      <dgm:spPr/>
      <dgm:t>
        <a:bodyPr/>
        <a:lstStyle/>
        <a:p>
          <a:r>
            <a:rPr lang="en-GB" dirty="0" smtClean="0"/>
            <a:t>Returns a specified value</a:t>
          </a:r>
          <a:endParaRPr lang="en-GB" dirty="0"/>
        </a:p>
      </dgm:t>
    </dgm:pt>
    <dgm:pt modelId="{E16C00E2-6EEE-46A5-B2A2-F98343A19A45}" type="parTrans" cxnId="{F7584488-DCC9-4C5A-83FF-18585B19216C}">
      <dgm:prSet/>
      <dgm:spPr/>
      <dgm:t>
        <a:bodyPr/>
        <a:lstStyle/>
        <a:p>
          <a:endParaRPr lang="en-GB"/>
        </a:p>
      </dgm:t>
    </dgm:pt>
    <dgm:pt modelId="{AC41D4A6-B4CD-4736-B04E-EEAE4FD85F91}" type="sibTrans" cxnId="{F7584488-DCC9-4C5A-83FF-18585B19216C}">
      <dgm:prSet/>
      <dgm:spPr/>
      <dgm:t>
        <a:bodyPr/>
        <a:lstStyle/>
        <a:p>
          <a:endParaRPr lang="en-GB"/>
        </a:p>
      </dgm:t>
    </dgm:pt>
    <dgm:pt modelId="{2E511528-AA01-4D89-8837-B92334DC95A3}">
      <dgm:prSet phldrT="[Text]"/>
      <dgm:spPr/>
      <dgm:t>
        <a:bodyPr/>
        <a:lstStyle/>
        <a:p>
          <a:r>
            <a:rPr lang="en-GB" dirty="0" smtClean="0"/>
            <a:t>Called </a:t>
          </a:r>
          <a:r>
            <a:rPr lang="en-GB" i="1" dirty="0" smtClean="0"/>
            <a:t>functions</a:t>
          </a:r>
          <a:endParaRPr lang="en-GB" i="1" dirty="0"/>
        </a:p>
      </dgm:t>
    </dgm:pt>
    <dgm:pt modelId="{546A0EC5-DF86-4682-B244-10901039CDBB}" type="parTrans" cxnId="{712FDF67-C620-4AFA-9340-A1A65BCDABE2}">
      <dgm:prSet/>
      <dgm:spPr/>
      <dgm:t>
        <a:bodyPr/>
        <a:lstStyle/>
        <a:p>
          <a:endParaRPr lang="en-GB"/>
        </a:p>
      </dgm:t>
    </dgm:pt>
    <dgm:pt modelId="{EBEA05AE-DBB0-4B08-8559-1D544F315DBB}" type="sibTrans" cxnId="{712FDF67-C620-4AFA-9340-A1A65BCDABE2}">
      <dgm:prSet/>
      <dgm:spPr/>
      <dgm:t>
        <a:bodyPr/>
        <a:lstStyle/>
        <a:p>
          <a:endParaRPr lang="en-GB"/>
        </a:p>
      </dgm:t>
    </dgm:pt>
    <dgm:pt modelId="{18BFE986-63CB-4D23-9BBE-ECFFE63DE208}" type="pres">
      <dgm:prSet presAssocID="{507CBEE4-1A85-4ED0-8D32-0AF741F82DA0}" presName="diagram" presStyleCnt="0">
        <dgm:presLayoutVars>
          <dgm:chPref val="1"/>
          <dgm:dir/>
          <dgm:animOne val="branch"/>
          <dgm:animLvl val="lvl"/>
          <dgm:resizeHandles/>
        </dgm:presLayoutVars>
      </dgm:prSet>
      <dgm:spPr/>
      <dgm:t>
        <a:bodyPr/>
        <a:lstStyle/>
        <a:p>
          <a:endParaRPr lang="en-GB"/>
        </a:p>
      </dgm:t>
    </dgm:pt>
    <dgm:pt modelId="{2A89A7FF-978D-4472-82A5-9D9E36E24FFB}" type="pres">
      <dgm:prSet presAssocID="{CEF5E03E-3DB2-48A1-91C1-8770EF9DF8E9}" presName="root" presStyleCnt="0"/>
      <dgm:spPr/>
    </dgm:pt>
    <dgm:pt modelId="{3E6B5C05-1EED-49EA-B2F3-92578339D15B}" type="pres">
      <dgm:prSet presAssocID="{CEF5E03E-3DB2-48A1-91C1-8770EF9DF8E9}" presName="rootComposite" presStyleCnt="0"/>
      <dgm:spPr/>
    </dgm:pt>
    <dgm:pt modelId="{F042A301-C187-4F67-ADE0-94126FAF1CBE}" type="pres">
      <dgm:prSet presAssocID="{CEF5E03E-3DB2-48A1-91C1-8770EF9DF8E9}" presName="rootText" presStyleLbl="node1" presStyleIdx="0" presStyleCnt="2"/>
      <dgm:spPr/>
      <dgm:t>
        <a:bodyPr/>
        <a:lstStyle/>
        <a:p>
          <a:endParaRPr lang="en-GB"/>
        </a:p>
      </dgm:t>
    </dgm:pt>
    <dgm:pt modelId="{EACC3A94-3CE4-4765-8D37-43FD45AE11A7}" type="pres">
      <dgm:prSet presAssocID="{CEF5E03E-3DB2-48A1-91C1-8770EF9DF8E9}" presName="rootConnector" presStyleLbl="node1" presStyleIdx="0" presStyleCnt="2"/>
      <dgm:spPr/>
      <dgm:t>
        <a:bodyPr/>
        <a:lstStyle/>
        <a:p>
          <a:endParaRPr lang="en-GB"/>
        </a:p>
      </dgm:t>
    </dgm:pt>
    <dgm:pt modelId="{5587869D-0838-4397-AE56-FF4CC8FD52E8}" type="pres">
      <dgm:prSet presAssocID="{CEF5E03E-3DB2-48A1-91C1-8770EF9DF8E9}" presName="childShape" presStyleCnt="0"/>
      <dgm:spPr/>
    </dgm:pt>
    <dgm:pt modelId="{85B82C47-BD34-4A25-8599-8532B81330B5}" type="pres">
      <dgm:prSet presAssocID="{E8E92E16-E19A-4944-A03D-42FE2A0C2632}" presName="Name13" presStyleLbl="parChTrans1D2" presStyleIdx="0" presStyleCnt="4"/>
      <dgm:spPr/>
      <dgm:t>
        <a:bodyPr/>
        <a:lstStyle/>
        <a:p>
          <a:endParaRPr lang="en-GB"/>
        </a:p>
      </dgm:t>
    </dgm:pt>
    <dgm:pt modelId="{7370B067-0600-4CE4-B452-3FE649B6E43E}" type="pres">
      <dgm:prSet presAssocID="{62BD58E3-6DD6-4EB5-BA3D-98BC6ED26844}" presName="childText" presStyleLbl="bgAcc1" presStyleIdx="0" presStyleCnt="4">
        <dgm:presLayoutVars>
          <dgm:bulletEnabled val="1"/>
        </dgm:presLayoutVars>
      </dgm:prSet>
      <dgm:spPr/>
      <dgm:t>
        <a:bodyPr/>
        <a:lstStyle/>
        <a:p>
          <a:endParaRPr lang="en-GB"/>
        </a:p>
      </dgm:t>
    </dgm:pt>
    <dgm:pt modelId="{D0B1EDD4-45D0-4395-8778-9D69AFC0705E}" type="pres">
      <dgm:prSet presAssocID="{806C6FB2-8354-46ED-8A16-66B56FB7C400}" presName="Name13" presStyleLbl="parChTrans1D2" presStyleIdx="1" presStyleCnt="4"/>
      <dgm:spPr/>
      <dgm:t>
        <a:bodyPr/>
        <a:lstStyle/>
        <a:p>
          <a:endParaRPr lang="en-GB"/>
        </a:p>
      </dgm:t>
    </dgm:pt>
    <dgm:pt modelId="{E8A95640-9B0A-47CD-8028-3D159B0F1E2D}" type="pres">
      <dgm:prSet presAssocID="{0EA2CF80-34C0-495D-B18E-831E2D665115}" presName="childText" presStyleLbl="bgAcc1" presStyleIdx="1" presStyleCnt="4">
        <dgm:presLayoutVars>
          <dgm:bulletEnabled val="1"/>
        </dgm:presLayoutVars>
      </dgm:prSet>
      <dgm:spPr/>
      <dgm:t>
        <a:bodyPr/>
        <a:lstStyle/>
        <a:p>
          <a:endParaRPr lang="en-GB"/>
        </a:p>
      </dgm:t>
    </dgm:pt>
    <dgm:pt modelId="{3AC9FF71-D4A8-4CDD-85BC-A7094FA5C8FB}" type="pres">
      <dgm:prSet presAssocID="{F1049C36-A0A3-4D3D-88A5-94C981AFC9F9}" presName="root" presStyleCnt="0"/>
      <dgm:spPr/>
    </dgm:pt>
    <dgm:pt modelId="{7B3DCC1D-6C97-46A2-9933-9DA8B64A07A9}" type="pres">
      <dgm:prSet presAssocID="{F1049C36-A0A3-4D3D-88A5-94C981AFC9F9}" presName="rootComposite" presStyleCnt="0"/>
      <dgm:spPr/>
    </dgm:pt>
    <dgm:pt modelId="{FC34C978-6092-48CB-B5A0-69A55AF34F9E}" type="pres">
      <dgm:prSet presAssocID="{F1049C36-A0A3-4D3D-88A5-94C981AFC9F9}" presName="rootText" presStyleLbl="node1" presStyleIdx="1" presStyleCnt="2"/>
      <dgm:spPr/>
      <dgm:t>
        <a:bodyPr/>
        <a:lstStyle/>
        <a:p>
          <a:endParaRPr lang="en-GB"/>
        </a:p>
      </dgm:t>
    </dgm:pt>
    <dgm:pt modelId="{668AAD5E-D582-4949-B5B7-7EA6905D9C5A}" type="pres">
      <dgm:prSet presAssocID="{F1049C36-A0A3-4D3D-88A5-94C981AFC9F9}" presName="rootConnector" presStyleLbl="node1" presStyleIdx="1" presStyleCnt="2"/>
      <dgm:spPr/>
      <dgm:t>
        <a:bodyPr/>
        <a:lstStyle/>
        <a:p>
          <a:endParaRPr lang="en-GB"/>
        </a:p>
      </dgm:t>
    </dgm:pt>
    <dgm:pt modelId="{EACEC927-0DAD-462B-BD5C-C0F937E686B2}" type="pres">
      <dgm:prSet presAssocID="{F1049C36-A0A3-4D3D-88A5-94C981AFC9F9}" presName="childShape" presStyleCnt="0"/>
      <dgm:spPr/>
    </dgm:pt>
    <dgm:pt modelId="{CC4068F6-180A-4083-9F79-04585D2C380B}" type="pres">
      <dgm:prSet presAssocID="{E16C00E2-6EEE-46A5-B2A2-F98343A19A45}" presName="Name13" presStyleLbl="parChTrans1D2" presStyleIdx="2" presStyleCnt="4"/>
      <dgm:spPr/>
      <dgm:t>
        <a:bodyPr/>
        <a:lstStyle/>
        <a:p>
          <a:endParaRPr lang="en-GB"/>
        </a:p>
      </dgm:t>
    </dgm:pt>
    <dgm:pt modelId="{10345231-D30A-4F81-B504-A6705324A4C7}" type="pres">
      <dgm:prSet presAssocID="{804B7032-062E-4E3B-8EDA-5BEBE6CDD030}" presName="childText" presStyleLbl="bgAcc1" presStyleIdx="2" presStyleCnt="4">
        <dgm:presLayoutVars>
          <dgm:bulletEnabled val="1"/>
        </dgm:presLayoutVars>
      </dgm:prSet>
      <dgm:spPr/>
      <dgm:t>
        <a:bodyPr/>
        <a:lstStyle/>
        <a:p>
          <a:endParaRPr lang="en-GB"/>
        </a:p>
      </dgm:t>
    </dgm:pt>
    <dgm:pt modelId="{2DDC5A16-4471-43DB-A21D-30A28FBFAA1D}" type="pres">
      <dgm:prSet presAssocID="{546A0EC5-DF86-4682-B244-10901039CDBB}" presName="Name13" presStyleLbl="parChTrans1D2" presStyleIdx="3" presStyleCnt="4"/>
      <dgm:spPr/>
      <dgm:t>
        <a:bodyPr/>
        <a:lstStyle/>
        <a:p>
          <a:endParaRPr lang="en-GB"/>
        </a:p>
      </dgm:t>
    </dgm:pt>
    <dgm:pt modelId="{AF16AF5C-02A9-4063-9C84-2D6737FF5ECD}" type="pres">
      <dgm:prSet presAssocID="{2E511528-AA01-4D89-8837-B92334DC95A3}" presName="childText" presStyleLbl="bgAcc1" presStyleIdx="3" presStyleCnt="4">
        <dgm:presLayoutVars>
          <dgm:bulletEnabled val="1"/>
        </dgm:presLayoutVars>
      </dgm:prSet>
      <dgm:spPr/>
      <dgm:t>
        <a:bodyPr/>
        <a:lstStyle/>
        <a:p>
          <a:endParaRPr lang="en-GB"/>
        </a:p>
      </dgm:t>
    </dgm:pt>
  </dgm:ptLst>
  <dgm:cxnLst>
    <dgm:cxn modelId="{A5FF2143-0216-4CEB-82B1-1FDABFF105FA}" srcId="{CEF5E03E-3DB2-48A1-91C1-8770EF9DF8E9}" destId="{0EA2CF80-34C0-495D-B18E-831E2D665115}" srcOrd="1" destOrd="0" parTransId="{806C6FB2-8354-46ED-8A16-66B56FB7C400}" sibTransId="{FEAFDA16-60E9-420E-95AB-F9F221CD9C37}"/>
    <dgm:cxn modelId="{13490A0B-3CA8-4A21-85A9-9A468E061DB6}" type="presOf" srcId="{804B7032-062E-4E3B-8EDA-5BEBE6CDD030}" destId="{10345231-D30A-4F81-B504-A6705324A4C7}" srcOrd="0" destOrd="0" presId="urn:microsoft.com/office/officeart/2005/8/layout/hierarchy3"/>
    <dgm:cxn modelId="{C3FD1C8A-D750-4DB4-8C93-B01524F4B1CA}" type="presOf" srcId="{F1049C36-A0A3-4D3D-88A5-94C981AFC9F9}" destId="{668AAD5E-D582-4949-B5B7-7EA6905D9C5A}" srcOrd="1" destOrd="0" presId="urn:microsoft.com/office/officeart/2005/8/layout/hierarchy3"/>
    <dgm:cxn modelId="{8A62D8F8-A45C-445F-9A6B-8C4FC9C8F5D2}" type="presOf" srcId="{2E511528-AA01-4D89-8837-B92334DC95A3}" destId="{AF16AF5C-02A9-4063-9C84-2D6737FF5ECD}" srcOrd="0" destOrd="0" presId="urn:microsoft.com/office/officeart/2005/8/layout/hierarchy3"/>
    <dgm:cxn modelId="{F7584488-DCC9-4C5A-83FF-18585B19216C}" srcId="{F1049C36-A0A3-4D3D-88A5-94C981AFC9F9}" destId="{804B7032-062E-4E3B-8EDA-5BEBE6CDD030}" srcOrd="0" destOrd="0" parTransId="{E16C00E2-6EEE-46A5-B2A2-F98343A19A45}" sibTransId="{AC41D4A6-B4CD-4736-B04E-EEAE4FD85F91}"/>
    <dgm:cxn modelId="{F325880E-FB35-4063-96AB-54F6C19AB74B}" srcId="{507CBEE4-1A85-4ED0-8D32-0AF741F82DA0}" destId="{CEF5E03E-3DB2-48A1-91C1-8770EF9DF8E9}" srcOrd="0" destOrd="0" parTransId="{C55EDA09-AF2D-432A-9E34-C7FB99CA0129}" sibTransId="{CF838A24-B5E1-4E19-BA31-AD6A9CDF6D8D}"/>
    <dgm:cxn modelId="{DCD0FCEF-A325-403C-9C49-CE071118D2F7}" type="presOf" srcId="{F1049C36-A0A3-4D3D-88A5-94C981AFC9F9}" destId="{FC34C978-6092-48CB-B5A0-69A55AF34F9E}" srcOrd="0" destOrd="0" presId="urn:microsoft.com/office/officeart/2005/8/layout/hierarchy3"/>
    <dgm:cxn modelId="{2D7842F1-B419-48AC-9291-F9E0C5AE5E0F}" type="presOf" srcId="{E8E92E16-E19A-4944-A03D-42FE2A0C2632}" destId="{85B82C47-BD34-4A25-8599-8532B81330B5}" srcOrd="0" destOrd="0" presId="urn:microsoft.com/office/officeart/2005/8/layout/hierarchy3"/>
    <dgm:cxn modelId="{712FDF67-C620-4AFA-9340-A1A65BCDABE2}" srcId="{F1049C36-A0A3-4D3D-88A5-94C981AFC9F9}" destId="{2E511528-AA01-4D89-8837-B92334DC95A3}" srcOrd="1" destOrd="0" parTransId="{546A0EC5-DF86-4682-B244-10901039CDBB}" sibTransId="{EBEA05AE-DBB0-4B08-8559-1D544F315DBB}"/>
    <dgm:cxn modelId="{DFFFD026-EAEF-4E4C-ADF1-6C3FAE16E6B4}" type="presOf" srcId="{CEF5E03E-3DB2-48A1-91C1-8770EF9DF8E9}" destId="{EACC3A94-3CE4-4765-8D37-43FD45AE11A7}" srcOrd="1" destOrd="0" presId="urn:microsoft.com/office/officeart/2005/8/layout/hierarchy3"/>
    <dgm:cxn modelId="{32E62C67-64F8-4103-8845-DF14E6F8F1D7}" type="presOf" srcId="{E16C00E2-6EEE-46A5-B2A2-F98343A19A45}" destId="{CC4068F6-180A-4083-9F79-04585D2C380B}" srcOrd="0" destOrd="0" presId="urn:microsoft.com/office/officeart/2005/8/layout/hierarchy3"/>
    <dgm:cxn modelId="{99E96559-BA72-4D76-9AAA-707186E399CE}" type="presOf" srcId="{0EA2CF80-34C0-495D-B18E-831E2D665115}" destId="{E8A95640-9B0A-47CD-8028-3D159B0F1E2D}" srcOrd="0" destOrd="0" presId="urn:microsoft.com/office/officeart/2005/8/layout/hierarchy3"/>
    <dgm:cxn modelId="{9C3930EE-F139-4E9F-A269-EF57A7E6D086}" type="presOf" srcId="{546A0EC5-DF86-4682-B244-10901039CDBB}" destId="{2DDC5A16-4471-43DB-A21D-30A28FBFAA1D}" srcOrd="0" destOrd="0" presId="urn:microsoft.com/office/officeart/2005/8/layout/hierarchy3"/>
    <dgm:cxn modelId="{8F8529A2-05EA-4DFC-A358-FD6E6188A4C6}" srcId="{507CBEE4-1A85-4ED0-8D32-0AF741F82DA0}" destId="{F1049C36-A0A3-4D3D-88A5-94C981AFC9F9}" srcOrd="1" destOrd="0" parTransId="{2C935AB6-E109-48D8-A354-68249B8DEA1C}" sibTransId="{A6F56281-609E-489C-9078-17E54B6F78F8}"/>
    <dgm:cxn modelId="{AB1FBFED-C706-43B2-B401-911EE2F3A9A6}" type="presOf" srcId="{507CBEE4-1A85-4ED0-8D32-0AF741F82DA0}" destId="{18BFE986-63CB-4D23-9BBE-ECFFE63DE208}" srcOrd="0" destOrd="0" presId="urn:microsoft.com/office/officeart/2005/8/layout/hierarchy3"/>
    <dgm:cxn modelId="{15B7332D-7233-4A08-AC3C-DDF87FC5C320}" srcId="{CEF5E03E-3DB2-48A1-91C1-8770EF9DF8E9}" destId="{62BD58E3-6DD6-4EB5-BA3D-98BC6ED26844}" srcOrd="0" destOrd="0" parTransId="{E8E92E16-E19A-4944-A03D-42FE2A0C2632}" sibTransId="{0A6FE531-97DE-4604-AF1B-259ECEA80C6C}"/>
    <dgm:cxn modelId="{7382CD9C-6902-459B-8989-E1F74C7D1EC8}" type="presOf" srcId="{806C6FB2-8354-46ED-8A16-66B56FB7C400}" destId="{D0B1EDD4-45D0-4395-8778-9D69AFC0705E}" srcOrd="0" destOrd="0" presId="urn:microsoft.com/office/officeart/2005/8/layout/hierarchy3"/>
    <dgm:cxn modelId="{BA1D7661-8702-4D5B-9E04-44403B6518FC}" type="presOf" srcId="{62BD58E3-6DD6-4EB5-BA3D-98BC6ED26844}" destId="{7370B067-0600-4CE4-B452-3FE649B6E43E}" srcOrd="0" destOrd="0" presId="urn:microsoft.com/office/officeart/2005/8/layout/hierarchy3"/>
    <dgm:cxn modelId="{65CF1970-928F-44CB-A25C-866964C0EA40}" type="presOf" srcId="{CEF5E03E-3DB2-48A1-91C1-8770EF9DF8E9}" destId="{F042A301-C187-4F67-ADE0-94126FAF1CBE}" srcOrd="0" destOrd="0" presId="urn:microsoft.com/office/officeart/2005/8/layout/hierarchy3"/>
    <dgm:cxn modelId="{3F7F6A82-189C-4D11-AA3F-B502C5303EBF}" type="presParOf" srcId="{18BFE986-63CB-4D23-9BBE-ECFFE63DE208}" destId="{2A89A7FF-978D-4472-82A5-9D9E36E24FFB}" srcOrd="0" destOrd="0" presId="urn:microsoft.com/office/officeart/2005/8/layout/hierarchy3"/>
    <dgm:cxn modelId="{5C2F978F-DF9F-4819-83E8-0DFB79AA4635}" type="presParOf" srcId="{2A89A7FF-978D-4472-82A5-9D9E36E24FFB}" destId="{3E6B5C05-1EED-49EA-B2F3-92578339D15B}" srcOrd="0" destOrd="0" presId="urn:microsoft.com/office/officeart/2005/8/layout/hierarchy3"/>
    <dgm:cxn modelId="{E96FC749-647D-4B5C-A3A1-3CE6605AB57A}" type="presParOf" srcId="{3E6B5C05-1EED-49EA-B2F3-92578339D15B}" destId="{F042A301-C187-4F67-ADE0-94126FAF1CBE}" srcOrd="0" destOrd="0" presId="urn:microsoft.com/office/officeart/2005/8/layout/hierarchy3"/>
    <dgm:cxn modelId="{85589578-30DC-4B3C-AD9A-C67950D9F6EE}" type="presParOf" srcId="{3E6B5C05-1EED-49EA-B2F3-92578339D15B}" destId="{EACC3A94-3CE4-4765-8D37-43FD45AE11A7}" srcOrd="1" destOrd="0" presId="urn:microsoft.com/office/officeart/2005/8/layout/hierarchy3"/>
    <dgm:cxn modelId="{34294D64-A89E-4F9F-AA65-9002E328BC71}" type="presParOf" srcId="{2A89A7FF-978D-4472-82A5-9D9E36E24FFB}" destId="{5587869D-0838-4397-AE56-FF4CC8FD52E8}" srcOrd="1" destOrd="0" presId="urn:microsoft.com/office/officeart/2005/8/layout/hierarchy3"/>
    <dgm:cxn modelId="{E9C5549B-EB8C-47EF-83E7-F2AF520E80DA}" type="presParOf" srcId="{5587869D-0838-4397-AE56-FF4CC8FD52E8}" destId="{85B82C47-BD34-4A25-8599-8532B81330B5}" srcOrd="0" destOrd="0" presId="urn:microsoft.com/office/officeart/2005/8/layout/hierarchy3"/>
    <dgm:cxn modelId="{41BC973D-57EA-4415-9032-8420A2DFD519}" type="presParOf" srcId="{5587869D-0838-4397-AE56-FF4CC8FD52E8}" destId="{7370B067-0600-4CE4-B452-3FE649B6E43E}" srcOrd="1" destOrd="0" presId="urn:microsoft.com/office/officeart/2005/8/layout/hierarchy3"/>
    <dgm:cxn modelId="{F5250564-49E1-47BD-849C-5D99A43D126E}" type="presParOf" srcId="{5587869D-0838-4397-AE56-FF4CC8FD52E8}" destId="{D0B1EDD4-45D0-4395-8778-9D69AFC0705E}" srcOrd="2" destOrd="0" presId="urn:microsoft.com/office/officeart/2005/8/layout/hierarchy3"/>
    <dgm:cxn modelId="{75D1697A-950B-4EEC-BD3C-F930A06AE9C8}" type="presParOf" srcId="{5587869D-0838-4397-AE56-FF4CC8FD52E8}" destId="{E8A95640-9B0A-47CD-8028-3D159B0F1E2D}" srcOrd="3" destOrd="0" presId="urn:microsoft.com/office/officeart/2005/8/layout/hierarchy3"/>
    <dgm:cxn modelId="{2C23DA71-8CC9-4874-AF1B-2E6DA138E23A}" type="presParOf" srcId="{18BFE986-63CB-4D23-9BBE-ECFFE63DE208}" destId="{3AC9FF71-D4A8-4CDD-85BC-A7094FA5C8FB}" srcOrd="1" destOrd="0" presId="urn:microsoft.com/office/officeart/2005/8/layout/hierarchy3"/>
    <dgm:cxn modelId="{C3658BC7-68F6-4BDF-953F-5ED178FDA7B7}" type="presParOf" srcId="{3AC9FF71-D4A8-4CDD-85BC-A7094FA5C8FB}" destId="{7B3DCC1D-6C97-46A2-9933-9DA8B64A07A9}" srcOrd="0" destOrd="0" presId="urn:microsoft.com/office/officeart/2005/8/layout/hierarchy3"/>
    <dgm:cxn modelId="{07098FB1-4279-4A9B-95C1-8466A994C310}" type="presParOf" srcId="{7B3DCC1D-6C97-46A2-9933-9DA8B64A07A9}" destId="{FC34C978-6092-48CB-B5A0-69A55AF34F9E}" srcOrd="0" destOrd="0" presId="urn:microsoft.com/office/officeart/2005/8/layout/hierarchy3"/>
    <dgm:cxn modelId="{10E44DDE-F7DD-4664-8EF6-4B1567149C84}" type="presParOf" srcId="{7B3DCC1D-6C97-46A2-9933-9DA8B64A07A9}" destId="{668AAD5E-D582-4949-B5B7-7EA6905D9C5A}" srcOrd="1" destOrd="0" presId="urn:microsoft.com/office/officeart/2005/8/layout/hierarchy3"/>
    <dgm:cxn modelId="{89DE3923-1DFD-4D08-AB7D-FDA6CAA4AAD7}" type="presParOf" srcId="{3AC9FF71-D4A8-4CDD-85BC-A7094FA5C8FB}" destId="{EACEC927-0DAD-462B-BD5C-C0F937E686B2}" srcOrd="1" destOrd="0" presId="urn:microsoft.com/office/officeart/2005/8/layout/hierarchy3"/>
    <dgm:cxn modelId="{B47A60E1-718B-430B-892D-21034049464A}" type="presParOf" srcId="{EACEC927-0DAD-462B-BD5C-C0F937E686B2}" destId="{CC4068F6-180A-4083-9F79-04585D2C380B}" srcOrd="0" destOrd="0" presId="urn:microsoft.com/office/officeart/2005/8/layout/hierarchy3"/>
    <dgm:cxn modelId="{E5229816-2212-4068-9773-63492E8EF4F0}" type="presParOf" srcId="{EACEC927-0DAD-462B-BD5C-C0F937E686B2}" destId="{10345231-D30A-4F81-B504-A6705324A4C7}" srcOrd="1" destOrd="0" presId="urn:microsoft.com/office/officeart/2005/8/layout/hierarchy3"/>
    <dgm:cxn modelId="{B88B257C-95ED-464B-8BE0-8E5E6C44EC44}" type="presParOf" srcId="{EACEC927-0DAD-462B-BD5C-C0F937E686B2}" destId="{2DDC5A16-4471-43DB-A21D-30A28FBFAA1D}" srcOrd="2" destOrd="0" presId="urn:microsoft.com/office/officeart/2005/8/layout/hierarchy3"/>
    <dgm:cxn modelId="{7105D227-03A0-4C3D-85EF-4B9663E9AAC2}" type="presParOf" srcId="{EACEC927-0DAD-462B-BD5C-C0F937E686B2}" destId="{AF16AF5C-02A9-4063-9C84-2D6737FF5ECD}" srcOrd="3" destOrd="0" presId="urn:microsoft.com/office/officeart/2005/8/layout/hierarchy3"/>
  </dgm:cxnLst>
  <dgm:bg/>
  <dgm:whole>
    <a:ln>
      <a:noFill/>
    </a:ln>
  </dgm:whole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hierarchy3">
  <dgm:title val=""/>
  <dgm:desc val=""/>
  <dgm:catLst>
    <dgm:cat type="hierarchy" pri="7000"/>
    <dgm:cat type="list" pri="23000"/>
    <dgm:cat type="relationship" pri="15000"/>
    <dgm:cat type="convert" pri="7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</dgm:ptLst>
      <dgm:cxnLst>
        <dgm:cxn modelId="4" srcId="0" destId="1" srcOrd="0" destOrd="0"/>
        <dgm:cxn modelId="5" srcId="1" destId="11" srcOrd="0" destOrd="0"/>
        <dgm:cxn modelId="6" srcId="1" destId="12" srcOrd="1" destOrd="0"/>
        <dgm:cxn modelId="7" srcId="0" destId="2" srcOrd="1" destOrd="0"/>
        <dgm:cxn modelId="8" srcId="2" destId="21" srcOrd="0" destOrd="0"/>
        <dgm:cxn modelId="9" srcId="2" destId="22" srcOrd="1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2"/>
        <dgm:pt modelId="21"/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23" srcId="2" destId="2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diagram">
    <dgm:varLst>
      <dgm:chPref val="1"/>
      <dgm:dir/>
      <dgm:animOne val="branch"/>
      <dgm:animLvl val="lvl"/>
      <dgm:resizeHandles/>
    </dgm:varLst>
    <dgm:choose name="Name0">
      <dgm:if name="Name1" func="var" arg="dir" op="equ" val="norm">
        <dgm:alg type="hierChild">
          <dgm:param type="linDir" val="fromL"/>
        </dgm:alg>
      </dgm:if>
      <dgm:else name="Name2">
        <dgm:alg type="hierChild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primFontSz" for="des" forName="rootText" op="equ" val="65"/>
      <dgm:constr type="primFontSz" for="des" forName="childText" op="equ" val="65"/>
      <dgm:constr type="w" for="des" forName="rootComposite" refType="w"/>
      <dgm:constr type="h" for="des" forName="rootComposite" refType="w" fact="0.5"/>
      <dgm:constr type="w" for="des" forName="childText" refType="w" refFor="des" refForName="rootComposite" fact="0.8"/>
      <dgm:constr type="h" for="des" forName="childText" refType="h" refFor="des" refForName="rootComposite"/>
      <dgm:constr type="sibSp" refType="w" refFor="des" refForName="rootComposite" fact="0.25"/>
      <dgm:constr type="sibSp" for="des" forName="childShape" refType="h" refFor="des" refForName="childText" fact="0.25"/>
      <dgm:constr type="sp" for="des" forName="root" refType="h" refFor="des" refForName="childText" fact="0.25"/>
    </dgm:constrLst>
    <dgm:ruleLst/>
    <dgm:forEach name="Name3" axis="ch">
      <dgm:forEach name="Name4" axis="self" ptType="node" cnt="1">
        <dgm:layoutNode name="root">
          <dgm:choose name="Name5">
            <dgm:if name="Name6" func="var" arg="dir" op="equ" val="norm">
              <dgm:alg type="hierRoot">
                <dgm:param type="hierAlign" val="tL"/>
              </dgm:alg>
            </dgm:if>
            <dgm:else name="Name7">
              <dgm:alg type="hierRoot">
                <dgm:param type="hierAlign" val="tR"/>
              </dgm:alg>
            </dgm:else>
          </dgm:choose>
          <dgm:shape xmlns:r="http://schemas.openxmlformats.org/officeDocument/2006/relationships" r:blip="">
            <dgm:adjLst/>
          </dgm:shape>
          <dgm:presOf/>
          <dgm:constrLst>
            <dgm:constr type="alignOff" val="0.2"/>
          </dgm:constrLst>
          <dgm:ruleLst/>
          <dgm:layoutNode name="rootComposite">
            <dgm:alg type="composite"/>
            <dgm:shape xmlns:r="http://schemas.openxmlformats.org/officeDocument/2006/relationships" r:blip="">
              <dgm:adjLst/>
            </dgm:shape>
            <dgm:presOf axis="self" ptType="node" cnt="1"/>
            <dgm:choose name="Name8">
              <dgm:if name="Name9" func="var" arg="dir" op="equ" val="norm">
                <dgm:constrLst>
                  <dgm:constr type="l" for="ch" forName="rootText"/>
                  <dgm:constr type="t" for="ch" forName="rootText"/>
                  <dgm:constr type="w" for="ch" forName="rootText" refType="w"/>
                  <dgm:constr type="h" for="ch" forName="rootText" refType="h"/>
                  <dgm:constr type="l" for="ch" forName="rootConnector"/>
                  <dgm:constr type="t" for="ch" forName="rootConnector"/>
                  <dgm:constr type="w" for="ch" forName="rootConnector" refType="w" refFor="ch" refForName="rootText" fact="0.2"/>
                  <dgm:constr type="h" for="ch" forName="rootConnector" refType="h" refFor="ch" refForName="rootText"/>
                </dgm:constrLst>
              </dgm:if>
              <dgm:else name="Name10">
                <dgm:constrLst>
                  <dgm:constr type="l" for="ch" forName="rootText"/>
                  <dgm:constr type="t" for="ch" forName="rootText"/>
                  <dgm:constr type="w" for="ch" forName="rootText" refType="w"/>
                  <dgm:constr type="h" for="ch" forName="rootText" refType="h"/>
                  <dgm:constr type="r" for="ch" forName="rootConnector" refType="w"/>
                  <dgm:constr type="t" for="ch" forName="rootConnector"/>
                  <dgm:constr type="w" for="ch" forName="rootConnector" refType="w" refFor="ch" refForName="rootText" fact="0.2"/>
                  <dgm:constr type="h" for="ch" forName="rootConnector" refType="h" refFor="ch" refForName="rootText"/>
                </dgm:constrLst>
              </dgm:else>
            </dgm:choose>
            <dgm:ruleLst/>
            <dgm:layoutNode name="rootText" styleLbl="node1">
              <dgm:alg type="tx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 axis="self" ptType="node" cnt="1"/>
              <dgm:constrLst>
                <dgm:constr type="tMarg" refType="primFontSz" fact="0.1"/>
                <dgm:constr type="bMarg" refType="primFontSz" fact="0.1"/>
                <dgm:constr type="lMarg" refType="primFontSz" fact="0.15"/>
                <dgm:constr type="rMarg" refType="primFontSz" fact="0.15"/>
              </dgm:constrLst>
              <dgm:ruleLst>
                <dgm:rule type="primFontSz" val="5" fact="NaN" max="NaN"/>
              </dgm:ruleLst>
            </dgm:layoutNode>
            <dgm:layoutNode name="rootConnector" moveWith="rootText">
              <dgm:alg type="sp"/>
              <dgm:shape xmlns:r="http://schemas.openxmlformats.org/officeDocument/2006/relationships" type="roundRect" r:blip="" hideGeom="1">
                <dgm:adjLst>
                  <dgm:adj idx="1" val="0.1"/>
                </dgm:adjLst>
              </dgm:shape>
              <dgm:presOf axis="self" ptType="node" cnt="1"/>
              <dgm:constrLst/>
              <dgm:ruleLst/>
            </dgm:layoutNode>
          </dgm:layoutNode>
          <dgm:layoutNode name="childShape">
            <dgm:alg type="hierChild">
              <dgm:param type="chAlign" val="l"/>
              <dgm:param type="linDir" val="fromT"/>
            </dgm:alg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Name11" axis="ch">
              <dgm:forEach name="Name12" axis="self" ptType="parTrans" cnt="1">
                <dgm:layoutNode name="Name13">
                  <dgm:choose name="Name14">
                    <dgm:if name="Name15" func="var" arg="dir" op="equ" val="norm">
                      <dgm:alg type="conn">
                        <dgm:param type="dim" val="1D"/>
                        <dgm:param type="endSty" val="noArr"/>
                        <dgm:param type="connRout" val="bend"/>
                        <dgm:param type="srcNode" val="rootConnector"/>
                        <dgm:param type="begPts" val="bCtr"/>
                        <dgm:param type="endPts" val="midL"/>
                      </dgm:alg>
                    </dgm:if>
                    <dgm:else name="Name16">
                      <dgm:alg type="conn">
                        <dgm:param type="dim" val="1D"/>
                        <dgm:param type="endSty" val="noArr"/>
                        <dgm:param type="connRout" val="bend"/>
                        <dgm:param type="srcNode" val="rootConnector"/>
                        <dgm:param type="begPts" val="bCtr"/>
                        <dgm:param type="endPts" val="midR"/>
                      </dgm:alg>
                    </dgm:else>
                  </dgm:choose>
                  <dgm:shape xmlns:r="http://schemas.openxmlformats.org/officeDocument/2006/relationships" type="conn" r:blip="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  <dgm:ruleLst/>
                </dgm:layoutNode>
              </dgm:forEach>
              <dgm:forEach name="Name17" axis="self" ptType="node">
                <dgm:layoutNode name="childText" styleLbl="bgAcc1">
                  <dgm:varLst>
                    <dgm:bulletEnabled val="1"/>
                  </dgm:varLst>
                  <dgm:alg type="tx"/>
                  <dgm:shape xmlns:r="http://schemas.openxmlformats.org/officeDocument/2006/relationships" type="roundRect" r:blip="">
                    <dgm:adjLst>
                      <dgm:adj idx="1" val="0.1"/>
                    </dgm:adjLst>
                  </dgm:shape>
                  <dgm:presOf axis="self desOrSelf" ptType="node node" st="1 1" cnt="1 0"/>
                  <dgm:constrLst>
                    <dgm:constr type="tMarg" refType="primFontSz" fact="0.1"/>
                    <dgm:constr type="bMarg" refType="primFontSz" fact="0.1"/>
                    <dgm:constr type="lMarg" refType="primFontSz" fact="0.15"/>
                    <dgm:constr type="rMarg" refType="primFontSz" fact="0.15"/>
                  </dgm:constrLst>
                  <dgm:ruleLst>
                    <dgm:rule type="primFontSz" val="5" fact="NaN" max="NaN"/>
                  </dgm:ruleLst>
                </dgm:layoutNode>
              </dgm:forEach>
            </dgm:forEach>
          </dgm:layoutNode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2">
  <dgm:title val=""/>
  <dgm:desc val=""/>
  <dgm:catLst>
    <dgm:cat type="simple" pri="102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200" baseline="0">
                <a:latin typeface="Arial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075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884613" y="0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200" baseline="0">
                <a:latin typeface="Arial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076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1143000" y="685800"/>
            <a:ext cx="4572000" cy="342900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  <a:ext uri="{53640926-AAD7-44D8-BBD7-CCE9431645EC}">
              <a14:shadowObscured xmlns:a14="http://schemas.microsoft.com/office/drawing/2010/main" val="1"/>
            </a:ext>
          </a:extLst>
        </p:spPr>
      </p:sp>
      <p:sp>
        <p:nvSpPr>
          <p:cNvPr id="3077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GB" noProof="0" smtClean="0"/>
              <a:t>Click to edit Master text styles</a:t>
            </a:r>
          </a:p>
          <a:p>
            <a:pPr lvl="1"/>
            <a:r>
              <a:rPr lang="en-GB" noProof="0" smtClean="0"/>
              <a:t>Second level</a:t>
            </a:r>
          </a:p>
          <a:p>
            <a:pPr lvl="2"/>
            <a:r>
              <a:rPr lang="en-GB" noProof="0" smtClean="0"/>
              <a:t>Third level</a:t>
            </a:r>
          </a:p>
          <a:p>
            <a:pPr lvl="3"/>
            <a:r>
              <a:rPr lang="en-GB" noProof="0" smtClean="0"/>
              <a:t>Fourth level</a:t>
            </a:r>
          </a:p>
          <a:p>
            <a:pPr lvl="4"/>
            <a:r>
              <a:rPr lang="en-GB" noProof="0" smtClean="0"/>
              <a:t>Fifth level</a:t>
            </a:r>
          </a:p>
        </p:txBody>
      </p:sp>
      <p:sp>
        <p:nvSpPr>
          <p:cNvPr id="3078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8685213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eaLnBrk="1" hangingPunct="1">
              <a:defRPr sz="1200" baseline="0">
                <a:latin typeface="Arial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079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 eaLnBrk="1" hangingPunct="1">
              <a:defRPr sz="1200" baseline="0" smtClean="0"/>
            </a:lvl1pPr>
          </a:lstStyle>
          <a:p>
            <a:pPr>
              <a:defRPr/>
            </a:pPr>
            <a:fld id="{E75C14CD-C68A-4D4F-8148-465E3EAD8860}" type="slidenum">
              <a:rPr lang="en-GB" altLang="en-US"/>
              <a:pPr>
                <a:defRPr/>
              </a:pPr>
              <a:t>‹#›</a:t>
            </a:fld>
            <a:endParaRPr lang="en-GB" altLang="en-US"/>
          </a:p>
        </p:txBody>
      </p:sp>
    </p:spTree>
    <p:extLst>
      <p:ext uri="{BB962C8B-B14F-4D97-AF65-F5344CB8AC3E}">
        <p14:creationId xmlns:p14="http://schemas.microsoft.com/office/powerpoint/2010/main" val="459236643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</a:pPr>
            <a:fld id="{D7180189-1C12-4AD5-84A1-FC10BD412B53}" type="slidenum">
              <a:rPr lang="en-GB" altLang="en-US"/>
              <a:pPr>
                <a:spcBef>
                  <a:spcPct val="0"/>
                </a:spcBef>
              </a:pPr>
              <a:t>1</a:t>
            </a:fld>
            <a:endParaRPr lang="en-GB" altLang="en-US"/>
          </a:p>
        </p:txBody>
      </p:sp>
      <p:sp>
        <p:nvSpPr>
          <p:cNvPr id="512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5124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eaLnBrk="1" hangingPunct="1"/>
            <a:endParaRPr lang="en-US" altLang="en-US" smtClean="0"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56353882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7"/>
          <p:cNvGrpSpPr>
            <a:grpSpLocks/>
          </p:cNvGrpSpPr>
          <p:nvPr userDrawn="1"/>
        </p:nvGrpSpPr>
        <p:grpSpPr bwMode="auto">
          <a:xfrm>
            <a:off x="-679450" y="-558800"/>
            <a:ext cx="10668000" cy="8456613"/>
            <a:chOff x="-428" y="-352"/>
            <a:chExt cx="6720" cy="5327"/>
          </a:xfrm>
        </p:grpSpPr>
        <p:sp>
          <p:nvSpPr>
            <p:cNvPr id="5" name="Oval 8"/>
            <p:cNvSpPr>
              <a:spLocks noChangeArrowheads="1"/>
            </p:cNvSpPr>
            <p:nvPr/>
          </p:nvSpPr>
          <p:spPr bwMode="auto">
            <a:xfrm>
              <a:off x="1172" y="1104"/>
              <a:ext cx="1958" cy="1950"/>
            </a:xfrm>
            <a:prstGeom prst="ellipse">
              <a:avLst/>
            </a:prstGeom>
            <a:solidFill>
              <a:srgbClr val="2691BF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 eaLnBrk="0" hangingPunct="0"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defRPr/>
              </a:pPr>
              <a:endParaRPr lang="en-US" altLang="en-US" smtClean="0"/>
            </a:p>
          </p:txBody>
        </p:sp>
        <p:sp>
          <p:nvSpPr>
            <p:cNvPr id="6" name="Oval 9"/>
            <p:cNvSpPr>
              <a:spLocks noChangeArrowheads="1"/>
            </p:cNvSpPr>
            <p:nvPr/>
          </p:nvSpPr>
          <p:spPr bwMode="auto">
            <a:xfrm>
              <a:off x="1760" y="3140"/>
              <a:ext cx="227" cy="227"/>
            </a:xfrm>
            <a:prstGeom prst="ellipse">
              <a:avLst/>
            </a:prstGeom>
            <a:solidFill>
              <a:srgbClr val="2691BF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algn="ctr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 eaLnBrk="0" hangingPunct="0"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defRPr/>
              </a:pPr>
              <a:endParaRPr lang="en-US" altLang="en-US" smtClean="0"/>
            </a:p>
          </p:txBody>
        </p:sp>
        <p:sp>
          <p:nvSpPr>
            <p:cNvPr id="7" name="Oval 10"/>
            <p:cNvSpPr>
              <a:spLocks noChangeArrowheads="1"/>
            </p:cNvSpPr>
            <p:nvPr/>
          </p:nvSpPr>
          <p:spPr bwMode="auto">
            <a:xfrm>
              <a:off x="2511" y="3003"/>
              <a:ext cx="227" cy="227"/>
            </a:xfrm>
            <a:prstGeom prst="ellipse">
              <a:avLst/>
            </a:prstGeom>
            <a:solidFill>
              <a:srgbClr val="FFCC33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algn="ctr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 eaLnBrk="0" hangingPunct="0"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defRPr/>
              </a:pPr>
              <a:endParaRPr lang="en-US" altLang="en-US" smtClean="0"/>
            </a:p>
          </p:txBody>
        </p:sp>
        <p:sp>
          <p:nvSpPr>
            <p:cNvPr id="8" name="Oval 11"/>
            <p:cNvSpPr>
              <a:spLocks noChangeArrowheads="1"/>
            </p:cNvSpPr>
            <p:nvPr/>
          </p:nvSpPr>
          <p:spPr bwMode="auto">
            <a:xfrm>
              <a:off x="2086" y="3414"/>
              <a:ext cx="227" cy="227"/>
            </a:xfrm>
            <a:prstGeom prst="ellipse">
              <a:avLst/>
            </a:prstGeom>
            <a:solidFill>
              <a:srgbClr val="C0E7FA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 eaLnBrk="0" hangingPunct="0"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defRPr/>
              </a:pPr>
              <a:endParaRPr lang="en-US" altLang="en-US" smtClean="0"/>
            </a:p>
          </p:txBody>
        </p:sp>
        <p:sp>
          <p:nvSpPr>
            <p:cNvPr id="9" name="Oval 12"/>
            <p:cNvSpPr>
              <a:spLocks noChangeArrowheads="1"/>
            </p:cNvSpPr>
            <p:nvPr/>
          </p:nvSpPr>
          <p:spPr bwMode="auto">
            <a:xfrm>
              <a:off x="2413" y="3285"/>
              <a:ext cx="227" cy="227"/>
            </a:xfrm>
            <a:prstGeom prst="ellipse">
              <a:avLst/>
            </a:prstGeom>
            <a:solidFill>
              <a:srgbClr val="2691BF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algn="ctr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 eaLnBrk="0" hangingPunct="0"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defRPr/>
              </a:pPr>
              <a:endParaRPr lang="en-US" altLang="en-US" smtClean="0"/>
            </a:p>
          </p:txBody>
        </p:sp>
        <p:sp>
          <p:nvSpPr>
            <p:cNvPr id="10" name="Oval 13"/>
            <p:cNvSpPr>
              <a:spLocks noChangeArrowheads="1"/>
            </p:cNvSpPr>
            <p:nvPr/>
          </p:nvSpPr>
          <p:spPr bwMode="auto">
            <a:xfrm>
              <a:off x="3217" y="878"/>
              <a:ext cx="907" cy="907"/>
            </a:xfrm>
            <a:prstGeom prst="ellipse">
              <a:avLst/>
            </a:prstGeom>
            <a:solidFill>
              <a:srgbClr val="2691BF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 eaLnBrk="0" hangingPunct="0"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defRPr/>
              </a:pPr>
              <a:endParaRPr lang="en-US" altLang="en-US" smtClean="0"/>
            </a:p>
          </p:txBody>
        </p:sp>
        <p:sp>
          <p:nvSpPr>
            <p:cNvPr id="11" name="Oval 14"/>
            <p:cNvSpPr>
              <a:spLocks noChangeArrowheads="1"/>
            </p:cNvSpPr>
            <p:nvPr/>
          </p:nvSpPr>
          <p:spPr bwMode="auto">
            <a:xfrm>
              <a:off x="4124" y="1564"/>
              <a:ext cx="567" cy="567"/>
            </a:xfrm>
            <a:prstGeom prst="ellipse">
              <a:avLst/>
            </a:prstGeom>
            <a:solidFill>
              <a:srgbClr val="33CC33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 eaLnBrk="0" hangingPunct="0"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defRPr/>
              </a:pPr>
              <a:endParaRPr lang="en-US" altLang="en-US" smtClean="0"/>
            </a:p>
          </p:txBody>
        </p:sp>
        <p:sp>
          <p:nvSpPr>
            <p:cNvPr id="12" name="Oval 15"/>
            <p:cNvSpPr>
              <a:spLocks noChangeArrowheads="1"/>
            </p:cNvSpPr>
            <p:nvPr/>
          </p:nvSpPr>
          <p:spPr bwMode="auto">
            <a:xfrm>
              <a:off x="3836" y="1830"/>
              <a:ext cx="227" cy="227"/>
            </a:xfrm>
            <a:prstGeom prst="ellipse">
              <a:avLst/>
            </a:prstGeom>
            <a:solidFill>
              <a:srgbClr val="FFCC33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 eaLnBrk="0" hangingPunct="0"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defRPr/>
              </a:pPr>
              <a:endParaRPr lang="en-US" altLang="en-US" smtClean="0"/>
            </a:p>
          </p:txBody>
        </p:sp>
        <p:sp>
          <p:nvSpPr>
            <p:cNvPr id="13" name="Oval 16"/>
            <p:cNvSpPr>
              <a:spLocks noChangeArrowheads="1"/>
            </p:cNvSpPr>
            <p:nvPr/>
          </p:nvSpPr>
          <p:spPr bwMode="auto">
            <a:xfrm>
              <a:off x="3356" y="1884"/>
              <a:ext cx="340" cy="340"/>
            </a:xfrm>
            <a:prstGeom prst="ellipse">
              <a:avLst/>
            </a:prstGeom>
            <a:solidFill>
              <a:srgbClr val="33CC33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algn="ctr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 eaLnBrk="0" hangingPunct="0"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defRPr/>
              </a:pPr>
              <a:endParaRPr lang="en-US" altLang="en-US" smtClean="0"/>
            </a:p>
          </p:txBody>
        </p:sp>
        <p:sp>
          <p:nvSpPr>
            <p:cNvPr id="14" name="Oval 17"/>
            <p:cNvSpPr>
              <a:spLocks noChangeArrowheads="1"/>
            </p:cNvSpPr>
            <p:nvPr/>
          </p:nvSpPr>
          <p:spPr bwMode="auto">
            <a:xfrm>
              <a:off x="4303" y="934"/>
              <a:ext cx="567" cy="567"/>
            </a:xfrm>
            <a:prstGeom prst="ellipse">
              <a:avLst/>
            </a:prstGeom>
            <a:solidFill>
              <a:srgbClr val="E0489C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 eaLnBrk="0" hangingPunct="0"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defRPr/>
              </a:pPr>
              <a:endParaRPr lang="en-US" altLang="en-US" smtClean="0"/>
            </a:p>
          </p:txBody>
        </p:sp>
        <p:sp>
          <p:nvSpPr>
            <p:cNvPr id="15" name="Oval 18"/>
            <p:cNvSpPr>
              <a:spLocks noChangeArrowheads="1"/>
            </p:cNvSpPr>
            <p:nvPr/>
          </p:nvSpPr>
          <p:spPr bwMode="auto">
            <a:xfrm>
              <a:off x="3671" y="2165"/>
              <a:ext cx="340" cy="340"/>
            </a:xfrm>
            <a:prstGeom prst="ellipse">
              <a:avLst/>
            </a:prstGeom>
            <a:solidFill>
              <a:srgbClr val="7958A3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 eaLnBrk="0" hangingPunct="0"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defRPr/>
              </a:pPr>
              <a:endParaRPr lang="en-US" altLang="en-US" smtClean="0"/>
            </a:p>
          </p:txBody>
        </p:sp>
        <p:sp>
          <p:nvSpPr>
            <p:cNvPr id="16" name="Oval 19"/>
            <p:cNvSpPr>
              <a:spLocks noChangeArrowheads="1"/>
            </p:cNvSpPr>
            <p:nvPr/>
          </p:nvSpPr>
          <p:spPr bwMode="auto">
            <a:xfrm>
              <a:off x="3365" y="2361"/>
              <a:ext cx="227" cy="227"/>
            </a:xfrm>
            <a:prstGeom prst="ellipse">
              <a:avLst/>
            </a:prstGeom>
            <a:solidFill>
              <a:srgbClr val="2691BF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algn="ctr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 eaLnBrk="0" hangingPunct="0"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defRPr/>
              </a:pPr>
              <a:endParaRPr lang="en-US" altLang="en-US" smtClean="0"/>
            </a:p>
          </p:txBody>
        </p:sp>
        <p:sp>
          <p:nvSpPr>
            <p:cNvPr id="17" name="Oval 20"/>
            <p:cNvSpPr>
              <a:spLocks noChangeArrowheads="1"/>
            </p:cNvSpPr>
            <p:nvPr/>
          </p:nvSpPr>
          <p:spPr bwMode="auto">
            <a:xfrm>
              <a:off x="4116" y="2224"/>
              <a:ext cx="227" cy="227"/>
            </a:xfrm>
            <a:prstGeom prst="ellipse">
              <a:avLst/>
            </a:prstGeom>
            <a:solidFill>
              <a:srgbClr val="FFCC33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algn="ctr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 eaLnBrk="0" hangingPunct="0"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defRPr/>
              </a:pPr>
              <a:endParaRPr lang="en-US" altLang="en-US" smtClean="0"/>
            </a:p>
          </p:txBody>
        </p:sp>
        <p:sp>
          <p:nvSpPr>
            <p:cNvPr id="18" name="Oval 21"/>
            <p:cNvSpPr>
              <a:spLocks noChangeArrowheads="1"/>
            </p:cNvSpPr>
            <p:nvPr/>
          </p:nvSpPr>
          <p:spPr bwMode="auto">
            <a:xfrm>
              <a:off x="3691" y="2635"/>
              <a:ext cx="227" cy="227"/>
            </a:xfrm>
            <a:prstGeom prst="ellipse">
              <a:avLst/>
            </a:prstGeom>
            <a:solidFill>
              <a:srgbClr val="C0E7FA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 eaLnBrk="0" hangingPunct="0"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defRPr/>
              </a:pPr>
              <a:endParaRPr lang="en-US" altLang="en-US" smtClean="0"/>
            </a:p>
          </p:txBody>
        </p:sp>
        <p:sp>
          <p:nvSpPr>
            <p:cNvPr id="19" name="Oval 22"/>
            <p:cNvSpPr>
              <a:spLocks noChangeArrowheads="1"/>
            </p:cNvSpPr>
            <p:nvPr/>
          </p:nvSpPr>
          <p:spPr bwMode="auto">
            <a:xfrm>
              <a:off x="4018" y="2506"/>
              <a:ext cx="227" cy="227"/>
            </a:xfrm>
            <a:prstGeom prst="ellipse">
              <a:avLst/>
            </a:prstGeom>
            <a:solidFill>
              <a:srgbClr val="2691BF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algn="ctr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 eaLnBrk="0" hangingPunct="0"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defRPr/>
              </a:pPr>
              <a:endParaRPr lang="en-US" altLang="en-US" smtClean="0"/>
            </a:p>
          </p:txBody>
        </p:sp>
        <p:sp>
          <p:nvSpPr>
            <p:cNvPr id="20" name="Oval 23"/>
            <p:cNvSpPr>
              <a:spLocks noChangeArrowheads="1"/>
            </p:cNvSpPr>
            <p:nvPr/>
          </p:nvSpPr>
          <p:spPr bwMode="auto">
            <a:xfrm>
              <a:off x="16" y="2326"/>
              <a:ext cx="907" cy="907"/>
            </a:xfrm>
            <a:prstGeom prst="ellipse">
              <a:avLst/>
            </a:prstGeom>
            <a:solidFill>
              <a:srgbClr val="2691BF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 eaLnBrk="0" hangingPunct="0"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defRPr/>
              </a:pPr>
              <a:endParaRPr lang="en-US" altLang="en-US" smtClean="0"/>
            </a:p>
          </p:txBody>
        </p:sp>
        <p:sp>
          <p:nvSpPr>
            <p:cNvPr id="21" name="Oval 24"/>
            <p:cNvSpPr>
              <a:spLocks noChangeArrowheads="1"/>
            </p:cNvSpPr>
            <p:nvPr/>
          </p:nvSpPr>
          <p:spPr bwMode="auto">
            <a:xfrm>
              <a:off x="923" y="3012"/>
              <a:ext cx="567" cy="567"/>
            </a:xfrm>
            <a:prstGeom prst="ellipse">
              <a:avLst/>
            </a:prstGeom>
            <a:solidFill>
              <a:srgbClr val="33CC33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 eaLnBrk="0" hangingPunct="0"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defRPr/>
              </a:pPr>
              <a:endParaRPr lang="en-US" altLang="en-US" smtClean="0"/>
            </a:p>
          </p:txBody>
        </p:sp>
        <p:sp>
          <p:nvSpPr>
            <p:cNvPr id="22" name="Oval 25"/>
            <p:cNvSpPr>
              <a:spLocks noChangeArrowheads="1"/>
            </p:cNvSpPr>
            <p:nvPr/>
          </p:nvSpPr>
          <p:spPr bwMode="auto">
            <a:xfrm>
              <a:off x="635" y="3278"/>
              <a:ext cx="227" cy="227"/>
            </a:xfrm>
            <a:prstGeom prst="ellipse">
              <a:avLst/>
            </a:prstGeom>
            <a:solidFill>
              <a:srgbClr val="FFCC33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 eaLnBrk="0" hangingPunct="0"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defRPr/>
              </a:pPr>
              <a:endParaRPr lang="en-US" altLang="en-US" smtClean="0"/>
            </a:p>
          </p:txBody>
        </p:sp>
        <p:sp>
          <p:nvSpPr>
            <p:cNvPr id="23" name="Oval 26"/>
            <p:cNvSpPr>
              <a:spLocks noChangeArrowheads="1"/>
            </p:cNvSpPr>
            <p:nvPr/>
          </p:nvSpPr>
          <p:spPr bwMode="auto">
            <a:xfrm>
              <a:off x="155" y="3332"/>
              <a:ext cx="340" cy="340"/>
            </a:xfrm>
            <a:prstGeom prst="ellipse">
              <a:avLst/>
            </a:prstGeom>
            <a:solidFill>
              <a:srgbClr val="33CC33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algn="ctr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 eaLnBrk="0" hangingPunct="0"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defRPr/>
              </a:pPr>
              <a:endParaRPr lang="en-US" altLang="en-US" smtClean="0"/>
            </a:p>
          </p:txBody>
        </p:sp>
        <p:sp>
          <p:nvSpPr>
            <p:cNvPr id="24" name="Oval 27"/>
            <p:cNvSpPr>
              <a:spLocks noChangeArrowheads="1"/>
            </p:cNvSpPr>
            <p:nvPr/>
          </p:nvSpPr>
          <p:spPr bwMode="auto">
            <a:xfrm>
              <a:off x="470" y="3613"/>
              <a:ext cx="340" cy="340"/>
            </a:xfrm>
            <a:prstGeom prst="ellipse">
              <a:avLst/>
            </a:prstGeom>
            <a:solidFill>
              <a:srgbClr val="7958A3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 eaLnBrk="0" hangingPunct="0"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defRPr/>
              </a:pPr>
              <a:endParaRPr lang="en-US" altLang="en-US" smtClean="0"/>
            </a:p>
          </p:txBody>
        </p:sp>
        <p:sp>
          <p:nvSpPr>
            <p:cNvPr id="25" name="Oval 28"/>
            <p:cNvSpPr>
              <a:spLocks noChangeArrowheads="1"/>
            </p:cNvSpPr>
            <p:nvPr/>
          </p:nvSpPr>
          <p:spPr bwMode="auto">
            <a:xfrm>
              <a:off x="164" y="3809"/>
              <a:ext cx="227" cy="227"/>
            </a:xfrm>
            <a:prstGeom prst="ellipse">
              <a:avLst/>
            </a:prstGeom>
            <a:solidFill>
              <a:srgbClr val="2691BF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algn="ctr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 eaLnBrk="0" hangingPunct="0"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defRPr/>
              </a:pPr>
              <a:endParaRPr lang="en-US" altLang="en-US" smtClean="0"/>
            </a:p>
          </p:txBody>
        </p:sp>
        <p:sp>
          <p:nvSpPr>
            <p:cNvPr id="26" name="Oval 29"/>
            <p:cNvSpPr>
              <a:spLocks noChangeArrowheads="1"/>
            </p:cNvSpPr>
            <p:nvPr/>
          </p:nvSpPr>
          <p:spPr bwMode="auto">
            <a:xfrm>
              <a:off x="915" y="3672"/>
              <a:ext cx="227" cy="227"/>
            </a:xfrm>
            <a:prstGeom prst="ellipse">
              <a:avLst/>
            </a:prstGeom>
            <a:solidFill>
              <a:srgbClr val="FFCC33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algn="ctr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 eaLnBrk="0" hangingPunct="0"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defRPr/>
              </a:pPr>
              <a:endParaRPr lang="en-US" altLang="en-US" smtClean="0"/>
            </a:p>
          </p:txBody>
        </p:sp>
        <p:sp>
          <p:nvSpPr>
            <p:cNvPr id="27" name="Oval 30"/>
            <p:cNvSpPr>
              <a:spLocks noChangeArrowheads="1"/>
            </p:cNvSpPr>
            <p:nvPr/>
          </p:nvSpPr>
          <p:spPr bwMode="auto">
            <a:xfrm>
              <a:off x="490" y="4083"/>
              <a:ext cx="227" cy="227"/>
            </a:xfrm>
            <a:prstGeom prst="ellipse">
              <a:avLst/>
            </a:prstGeom>
            <a:solidFill>
              <a:srgbClr val="C0E7FA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 eaLnBrk="0" hangingPunct="0"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defRPr/>
              </a:pPr>
              <a:endParaRPr lang="en-US" altLang="en-US" smtClean="0"/>
            </a:p>
          </p:txBody>
        </p:sp>
        <p:sp>
          <p:nvSpPr>
            <p:cNvPr id="28" name="Oval 31"/>
            <p:cNvSpPr>
              <a:spLocks noChangeArrowheads="1"/>
            </p:cNvSpPr>
            <p:nvPr/>
          </p:nvSpPr>
          <p:spPr bwMode="auto">
            <a:xfrm>
              <a:off x="817" y="3954"/>
              <a:ext cx="227" cy="227"/>
            </a:xfrm>
            <a:prstGeom prst="ellipse">
              <a:avLst/>
            </a:prstGeom>
            <a:solidFill>
              <a:srgbClr val="2691BF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algn="ctr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 eaLnBrk="0" hangingPunct="0"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defRPr/>
              </a:pPr>
              <a:endParaRPr lang="en-US" altLang="en-US" smtClean="0"/>
            </a:p>
          </p:txBody>
        </p:sp>
        <p:sp>
          <p:nvSpPr>
            <p:cNvPr id="29" name="Oval 32"/>
            <p:cNvSpPr>
              <a:spLocks noChangeArrowheads="1"/>
            </p:cNvSpPr>
            <p:nvPr/>
          </p:nvSpPr>
          <p:spPr bwMode="auto">
            <a:xfrm>
              <a:off x="1359" y="3498"/>
              <a:ext cx="907" cy="907"/>
            </a:xfrm>
            <a:prstGeom prst="ellipse">
              <a:avLst/>
            </a:prstGeom>
            <a:solidFill>
              <a:srgbClr val="2691BF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 eaLnBrk="0" hangingPunct="0"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defRPr/>
              </a:pPr>
              <a:endParaRPr lang="en-US" altLang="en-US" smtClean="0"/>
            </a:p>
          </p:txBody>
        </p:sp>
        <p:sp>
          <p:nvSpPr>
            <p:cNvPr id="30" name="Oval 33"/>
            <p:cNvSpPr>
              <a:spLocks noChangeArrowheads="1"/>
            </p:cNvSpPr>
            <p:nvPr/>
          </p:nvSpPr>
          <p:spPr bwMode="auto">
            <a:xfrm>
              <a:off x="2266" y="4184"/>
              <a:ext cx="567" cy="567"/>
            </a:xfrm>
            <a:prstGeom prst="ellipse">
              <a:avLst/>
            </a:prstGeom>
            <a:solidFill>
              <a:srgbClr val="33CC33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 eaLnBrk="0" hangingPunct="0"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defRPr/>
              </a:pPr>
              <a:endParaRPr lang="en-US" altLang="en-US" smtClean="0"/>
            </a:p>
          </p:txBody>
        </p:sp>
        <p:sp>
          <p:nvSpPr>
            <p:cNvPr id="31" name="Oval 34"/>
            <p:cNvSpPr>
              <a:spLocks noChangeArrowheads="1"/>
            </p:cNvSpPr>
            <p:nvPr/>
          </p:nvSpPr>
          <p:spPr bwMode="auto">
            <a:xfrm>
              <a:off x="1978" y="4450"/>
              <a:ext cx="227" cy="227"/>
            </a:xfrm>
            <a:prstGeom prst="ellipse">
              <a:avLst/>
            </a:prstGeom>
            <a:solidFill>
              <a:srgbClr val="FFCC33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 eaLnBrk="0" hangingPunct="0"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defRPr/>
              </a:pPr>
              <a:endParaRPr lang="en-US" altLang="en-US" smtClean="0"/>
            </a:p>
          </p:txBody>
        </p:sp>
        <p:sp>
          <p:nvSpPr>
            <p:cNvPr id="32" name="Oval 35"/>
            <p:cNvSpPr>
              <a:spLocks noChangeArrowheads="1"/>
            </p:cNvSpPr>
            <p:nvPr/>
          </p:nvSpPr>
          <p:spPr bwMode="auto">
            <a:xfrm>
              <a:off x="2445" y="3554"/>
              <a:ext cx="567" cy="567"/>
            </a:xfrm>
            <a:prstGeom prst="ellipse">
              <a:avLst/>
            </a:prstGeom>
            <a:solidFill>
              <a:srgbClr val="E0489C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 eaLnBrk="0" hangingPunct="0"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defRPr/>
              </a:pPr>
              <a:endParaRPr lang="en-US" altLang="en-US" smtClean="0"/>
            </a:p>
          </p:txBody>
        </p:sp>
        <p:sp>
          <p:nvSpPr>
            <p:cNvPr id="33" name="Oval 36"/>
            <p:cNvSpPr>
              <a:spLocks noChangeArrowheads="1"/>
            </p:cNvSpPr>
            <p:nvPr/>
          </p:nvSpPr>
          <p:spPr bwMode="auto">
            <a:xfrm>
              <a:off x="2959" y="2863"/>
              <a:ext cx="907" cy="907"/>
            </a:xfrm>
            <a:prstGeom prst="ellipse">
              <a:avLst/>
            </a:prstGeom>
            <a:solidFill>
              <a:srgbClr val="2691BF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 eaLnBrk="0" hangingPunct="0"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defRPr/>
              </a:pPr>
              <a:endParaRPr lang="en-US" altLang="en-US" smtClean="0"/>
            </a:p>
          </p:txBody>
        </p:sp>
        <p:sp>
          <p:nvSpPr>
            <p:cNvPr id="34" name="Oval 37"/>
            <p:cNvSpPr>
              <a:spLocks noChangeArrowheads="1"/>
            </p:cNvSpPr>
            <p:nvPr/>
          </p:nvSpPr>
          <p:spPr bwMode="auto">
            <a:xfrm>
              <a:off x="3866" y="3549"/>
              <a:ext cx="567" cy="567"/>
            </a:xfrm>
            <a:prstGeom prst="ellipse">
              <a:avLst/>
            </a:prstGeom>
            <a:solidFill>
              <a:srgbClr val="33CC33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 eaLnBrk="0" hangingPunct="0"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defRPr/>
              </a:pPr>
              <a:endParaRPr lang="en-US" altLang="en-US" smtClean="0"/>
            </a:p>
          </p:txBody>
        </p:sp>
        <p:sp>
          <p:nvSpPr>
            <p:cNvPr id="35" name="Oval 38"/>
            <p:cNvSpPr>
              <a:spLocks noChangeArrowheads="1"/>
            </p:cNvSpPr>
            <p:nvPr/>
          </p:nvSpPr>
          <p:spPr bwMode="auto">
            <a:xfrm>
              <a:off x="3578" y="3815"/>
              <a:ext cx="227" cy="227"/>
            </a:xfrm>
            <a:prstGeom prst="ellipse">
              <a:avLst/>
            </a:prstGeom>
            <a:solidFill>
              <a:srgbClr val="FFCC33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 eaLnBrk="0" hangingPunct="0"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defRPr/>
              </a:pPr>
              <a:endParaRPr lang="en-US" altLang="en-US" smtClean="0"/>
            </a:p>
          </p:txBody>
        </p:sp>
        <p:sp>
          <p:nvSpPr>
            <p:cNvPr id="36" name="Oval 39"/>
            <p:cNvSpPr>
              <a:spLocks noChangeArrowheads="1"/>
            </p:cNvSpPr>
            <p:nvPr/>
          </p:nvSpPr>
          <p:spPr bwMode="auto">
            <a:xfrm>
              <a:off x="3098" y="3869"/>
              <a:ext cx="340" cy="340"/>
            </a:xfrm>
            <a:prstGeom prst="ellipse">
              <a:avLst/>
            </a:prstGeom>
            <a:solidFill>
              <a:srgbClr val="33CC33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algn="ctr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 eaLnBrk="0" hangingPunct="0"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defRPr/>
              </a:pPr>
              <a:endParaRPr lang="en-US" altLang="en-US" smtClean="0"/>
            </a:p>
          </p:txBody>
        </p:sp>
        <p:sp>
          <p:nvSpPr>
            <p:cNvPr id="37" name="Oval 40"/>
            <p:cNvSpPr>
              <a:spLocks noChangeArrowheads="1"/>
            </p:cNvSpPr>
            <p:nvPr/>
          </p:nvSpPr>
          <p:spPr bwMode="auto">
            <a:xfrm>
              <a:off x="4045" y="2919"/>
              <a:ext cx="567" cy="567"/>
            </a:xfrm>
            <a:prstGeom prst="ellipse">
              <a:avLst/>
            </a:prstGeom>
            <a:solidFill>
              <a:srgbClr val="E0489C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 eaLnBrk="0" hangingPunct="0"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defRPr/>
              </a:pPr>
              <a:endParaRPr lang="en-US" altLang="en-US" smtClean="0"/>
            </a:p>
          </p:txBody>
        </p:sp>
        <p:sp>
          <p:nvSpPr>
            <p:cNvPr id="38" name="Oval 41"/>
            <p:cNvSpPr>
              <a:spLocks noChangeArrowheads="1"/>
            </p:cNvSpPr>
            <p:nvPr/>
          </p:nvSpPr>
          <p:spPr bwMode="auto">
            <a:xfrm>
              <a:off x="3413" y="4150"/>
              <a:ext cx="340" cy="340"/>
            </a:xfrm>
            <a:prstGeom prst="ellipse">
              <a:avLst/>
            </a:prstGeom>
            <a:solidFill>
              <a:srgbClr val="7958A3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 eaLnBrk="0" hangingPunct="0"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defRPr/>
              </a:pPr>
              <a:endParaRPr lang="en-US" altLang="en-US" smtClean="0"/>
            </a:p>
          </p:txBody>
        </p:sp>
        <p:sp>
          <p:nvSpPr>
            <p:cNvPr id="39" name="Oval 42"/>
            <p:cNvSpPr>
              <a:spLocks noChangeArrowheads="1"/>
            </p:cNvSpPr>
            <p:nvPr/>
          </p:nvSpPr>
          <p:spPr bwMode="auto">
            <a:xfrm>
              <a:off x="3107" y="4346"/>
              <a:ext cx="227" cy="227"/>
            </a:xfrm>
            <a:prstGeom prst="ellipse">
              <a:avLst/>
            </a:prstGeom>
            <a:solidFill>
              <a:srgbClr val="2691BF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algn="ctr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 eaLnBrk="0" hangingPunct="0"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defRPr/>
              </a:pPr>
              <a:endParaRPr lang="en-US" altLang="en-US" smtClean="0"/>
            </a:p>
          </p:txBody>
        </p:sp>
        <p:sp>
          <p:nvSpPr>
            <p:cNvPr id="40" name="Oval 43"/>
            <p:cNvSpPr>
              <a:spLocks noChangeArrowheads="1"/>
            </p:cNvSpPr>
            <p:nvPr/>
          </p:nvSpPr>
          <p:spPr bwMode="auto">
            <a:xfrm>
              <a:off x="3858" y="4209"/>
              <a:ext cx="227" cy="227"/>
            </a:xfrm>
            <a:prstGeom prst="ellipse">
              <a:avLst/>
            </a:prstGeom>
            <a:solidFill>
              <a:srgbClr val="FFCC33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algn="ctr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 eaLnBrk="0" hangingPunct="0"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defRPr/>
              </a:pPr>
              <a:endParaRPr lang="en-US" altLang="en-US" smtClean="0"/>
            </a:p>
          </p:txBody>
        </p:sp>
        <p:sp>
          <p:nvSpPr>
            <p:cNvPr id="41" name="Oval 44"/>
            <p:cNvSpPr>
              <a:spLocks noChangeArrowheads="1"/>
            </p:cNvSpPr>
            <p:nvPr/>
          </p:nvSpPr>
          <p:spPr bwMode="auto">
            <a:xfrm>
              <a:off x="4571" y="2062"/>
              <a:ext cx="907" cy="907"/>
            </a:xfrm>
            <a:prstGeom prst="ellipse">
              <a:avLst/>
            </a:prstGeom>
            <a:solidFill>
              <a:srgbClr val="2691BF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 eaLnBrk="0" hangingPunct="0"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defRPr/>
              </a:pPr>
              <a:endParaRPr lang="en-US" altLang="en-US" smtClean="0"/>
            </a:p>
          </p:txBody>
        </p:sp>
        <p:sp>
          <p:nvSpPr>
            <p:cNvPr id="42" name="Oval 45"/>
            <p:cNvSpPr>
              <a:spLocks noChangeArrowheads="1"/>
            </p:cNvSpPr>
            <p:nvPr/>
          </p:nvSpPr>
          <p:spPr bwMode="auto">
            <a:xfrm>
              <a:off x="5478" y="2748"/>
              <a:ext cx="567" cy="567"/>
            </a:xfrm>
            <a:prstGeom prst="ellipse">
              <a:avLst/>
            </a:prstGeom>
            <a:solidFill>
              <a:srgbClr val="33CC33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 eaLnBrk="0" hangingPunct="0"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defRPr/>
              </a:pPr>
              <a:endParaRPr lang="en-US" altLang="en-US" smtClean="0"/>
            </a:p>
          </p:txBody>
        </p:sp>
        <p:sp>
          <p:nvSpPr>
            <p:cNvPr id="43" name="Oval 46"/>
            <p:cNvSpPr>
              <a:spLocks noChangeArrowheads="1"/>
            </p:cNvSpPr>
            <p:nvPr/>
          </p:nvSpPr>
          <p:spPr bwMode="auto">
            <a:xfrm>
              <a:off x="5190" y="3014"/>
              <a:ext cx="227" cy="227"/>
            </a:xfrm>
            <a:prstGeom prst="ellipse">
              <a:avLst/>
            </a:prstGeom>
            <a:solidFill>
              <a:srgbClr val="FFCC33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 eaLnBrk="0" hangingPunct="0"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defRPr/>
              </a:pPr>
              <a:endParaRPr lang="en-US" altLang="en-US" smtClean="0"/>
            </a:p>
          </p:txBody>
        </p:sp>
        <p:sp>
          <p:nvSpPr>
            <p:cNvPr id="44" name="Oval 47"/>
            <p:cNvSpPr>
              <a:spLocks noChangeArrowheads="1"/>
            </p:cNvSpPr>
            <p:nvPr/>
          </p:nvSpPr>
          <p:spPr bwMode="auto">
            <a:xfrm>
              <a:off x="4710" y="3068"/>
              <a:ext cx="340" cy="340"/>
            </a:xfrm>
            <a:prstGeom prst="ellipse">
              <a:avLst/>
            </a:prstGeom>
            <a:solidFill>
              <a:srgbClr val="33CC33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algn="ctr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 eaLnBrk="0" hangingPunct="0"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defRPr/>
              </a:pPr>
              <a:endParaRPr lang="en-US" altLang="en-US" smtClean="0"/>
            </a:p>
          </p:txBody>
        </p:sp>
        <p:sp>
          <p:nvSpPr>
            <p:cNvPr id="45" name="Oval 48"/>
            <p:cNvSpPr>
              <a:spLocks noChangeArrowheads="1"/>
            </p:cNvSpPr>
            <p:nvPr/>
          </p:nvSpPr>
          <p:spPr bwMode="auto">
            <a:xfrm>
              <a:off x="5657" y="2118"/>
              <a:ext cx="567" cy="567"/>
            </a:xfrm>
            <a:prstGeom prst="ellipse">
              <a:avLst/>
            </a:prstGeom>
            <a:solidFill>
              <a:srgbClr val="E0489C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 eaLnBrk="0" hangingPunct="0"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defRPr/>
              </a:pPr>
              <a:endParaRPr lang="en-US" altLang="en-US" smtClean="0"/>
            </a:p>
          </p:txBody>
        </p:sp>
        <p:sp>
          <p:nvSpPr>
            <p:cNvPr id="46" name="Oval 49"/>
            <p:cNvSpPr>
              <a:spLocks noChangeArrowheads="1"/>
            </p:cNvSpPr>
            <p:nvPr/>
          </p:nvSpPr>
          <p:spPr bwMode="auto">
            <a:xfrm>
              <a:off x="5025" y="3349"/>
              <a:ext cx="340" cy="340"/>
            </a:xfrm>
            <a:prstGeom prst="ellipse">
              <a:avLst/>
            </a:prstGeom>
            <a:solidFill>
              <a:srgbClr val="7958A3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 eaLnBrk="0" hangingPunct="0"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defRPr/>
              </a:pPr>
              <a:endParaRPr lang="en-US" altLang="en-US" smtClean="0"/>
            </a:p>
          </p:txBody>
        </p:sp>
        <p:sp>
          <p:nvSpPr>
            <p:cNvPr id="47" name="Oval 50"/>
            <p:cNvSpPr>
              <a:spLocks noChangeArrowheads="1"/>
            </p:cNvSpPr>
            <p:nvPr/>
          </p:nvSpPr>
          <p:spPr bwMode="auto">
            <a:xfrm>
              <a:off x="4719" y="3545"/>
              <a:ext cx="227" cy="227"/>
            </a:xfrm>
            <a:prstGeom prst="ellipse">
              <a:avLst/>
            </a:prstGeom>
            <a:solidFill>
              <a:srgbClr val="2691BF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algn="ctr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 eaLnBrk="0" hangingPunct="0"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defRPr/>
              </a:pPr>
              <a:endParaRPr lang="en-US" altLang="en-US" smtClean="0"/>
            </a:p>
          </p:txBody>
        </p:sp>
        <p:sp>
          <p:nvSpPr>
            <p:cNvPr id="48" name="Oval 51"/>
            <p:cNvSpPr>
              <a:spLocks noChangeArrowheads="1"/>
            </p:cNvSpPr>
            <p:nvPr/>
          </p:nvSpPr>
          <p:spPr bwMode="auto">
            <a:xfrm>
              <a:off x="5470" y="3408"/>
              <a:ext cx="227" cy="227"/>
            </a:xfrm>
            <a:prstGeom prst="ellipse">
              <a:avLst/>
            </a:prstGeom>
            <a:solidFill>
              <a:srgbClr val="FFCC33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algn="ctr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 eaLnBrk="0" hangingPunct="0"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defRPr/>
              </a:pPr>
              <a:endParaRPr lang="en-US" altLang="en-US" smtClean="0"/>
            </a:p>
          </p:txBody>
        </p:sp>
        <p:sp>
          <p:nvSpPr>
            <p:cNvPr id="49" name="Oval 52"/>
            <p:cNvSpPr>
              <a:spLocks noChangeArrowheads="1"/>
            </p:cNvSpPr>
            <p:nvPr/>
          </p:nvSpPr>
          <p:spPr bwMode="auto">
            <a:xfrm>
              <a:off x="5045" y="3819"/>
              <a:ext cx="227" cy="227"/>
            </a:xfrm>
            <a:prstGeom prst="ellipse">
              <a:avLst/>
            </a:prstGeom>
            <a:solidFill>
              <a:srgbClr val="C0E7FA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 eaLnBrk="0" hangingPunct="0"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defRPr/>
              </a:pPr>
              <a:endParaRPr lang="en-US" altLang="en-US" smtClean="0"/>
            </a:p>
          </p:txBody>
        </p:sp>
        <p:sp>
          <p:nvSpPr>
            <p:cNvPr id="50" name="Oval 53"/>
            <p:cNvSpPr>
              <a:spLocks noChangeArrowheads="1"/>
            </p:cNvSpPr>
            <p:nvPr/>
          </p:nvSpPr>
          <p:spPr bwMode="auto">
            <a:xfrm>
              <a:off x="5372" y="3690"/>
              <a:ext cx="227" cy="227"/>
            </a:xfrm>
            <a:prstGeom prst="ellipse">
              <a:avLst/>
            </a:prstGeom>
            <a:solidFill>
              <a:srgbClr val="2691BF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algn="ctr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 eaLnBrk="0" hangingPunct="0"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defRPr/>
              </a:pPr>
              <a:endParaRPr lang="en-US" altLang="en-US" smtClean="0"/>
            </a:p>
          </p:txBody>
        </p:sp>
        <p:sp>
          <p:nvSpPr>
            <p:cNvPr id="51" name="Oval 54"/>
            <p:cNvSpPr>
              <a:spLocks noChangeArrowheads="1"/>
            </p:cNvSpPr>
            <p:nvPr/>
          </p:nvSpPr>
          <p:spPr bwMode="auto">
            <a:xfrm>
              <a:off x="-174" y="-69"/>
              <a:ext cx="567" cy="567"/>
            </a:xfrm>
            <a:prstGeom prst="ellipse">
              <a:avLst/>
            </a:prstGeom>
            <a:solidFill>
              <a:srgbClr val="33CC33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 eaLnBrk="0" hangingPunct="0"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defRPr/>
              </a:pPr>
              <a:endParaRPr lang="en-US" altLang="en-US" smtClean="0"/>
            </a:p>
          </p:txBody>
        </p:sp>
        <p:sp>
          <p:nvSpPr>
            <p:cNvPr id="52" name="Oval 55"/>
            <p:cNvSpPr>
              <a:spLocks noChangeArrowheads="1"/>
            </p:cNvSpPr>
            <p:nvPr/>
          </p:nvSpPr>
          <p:spPr bwMode="auto">
            <a:xfrm>
              <a:off x="-182" y="591"/>
              <a:ext cx="227" cy="227"/>
            </a:xfrm>
            <a:prstGeom prst="ellipse">
              <a:avLst/>
            </a:prstGeom>
            <a:solidFill>
              <a:srgbClr val="FFCC33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algn="ctr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 eaLnBrk="0" hangingPunct="0"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defRPr/>
              </a:pPr>
              <a:endParaRPr lang="en-US" altLang="en-US" smtClean="0"/>
            </a:p>
          </p:txBody>
        </p:sp>
        <p:sp>
          <p:nvSpPr>
            <p:cNvPr id="53" name="Oval 56"/>
            <p:cNvSpPr>
              <a:spLocks noChangeArrowheads="1"/>
            </p:cNvSpPr>
            <p:nvPr/>
          </p:nvSpPr>
          <p:spPr bwMode="auto">
            <a:xfrm>
              <a:off x="-280" y="873"/>
              <a:ext cx="227" cy="227"/>
            </a:xfrm>
            <a:prstGeom prst="ellipse">
              <a:avLst/>
            </a:prstGeom>
            <a:solidFill>
              <a:srgbClr val="2691BF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algn="ctr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 eaLnBrk="0" hangingPunct="0"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defRPr/>
              </a:pPr>
              <a:endParaRPr lang="en-US" altLang="en-US" smtClean="0"/>
            </a:p>
          </p:txBody>
        </p:sp>
        <p:sp>
          <p:nvSpPr>
            <p:cNvPr id="54" name="Oval 57"/>
            <p:cNvSpPr>
              <a:spLocks noChangeArrowheads="1"/>
            </p:cNvSpPr>
            <p:nvPr/>
          </p:nvSpPr>
          <p:spPr bwMode="auto">
            <a:xfrm>
              <a:off x="963" y="-205"/>
              <a:ext cx="340" cy="340"/>
            </a:xfrm>
            <a:prstGeom prst="ellipse">
              <a:avLst/>
            </a:prstGeom>
            <a:solidFill>
              <a:srgbClr val="7958A3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 eaLnBrk="0" hangingPunct="0"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defRPr/>
              </a:pPr>
              <a:endParaRPr lang="en-US" altLang="en-US" smtClean="0"/>
            </a:p>
          </p:txBody>
        </p:sp>
        <p:sp>
          <p:nvSpPr>
            <p:cNvPr id="55" name="Oval 58"/>
            <p:cNvSpPr>
              <a:spLocks noChangeArrowheads="1"/>
            </p:cNvSpPr>
            <p:nvPr/>
          </p:nvSpPr>
          <p:spPr bwMode="auto">
            <a:xfrm>
              <a:off x="657" y="-9"/>
              <a:ext cx="227" cy="227"/>
            </a:xfrm>
            <a:prstGeom prst="ellipse">
              <a:avLst/>
            </a:prstGeom>
            <a:solidFill>
              <a:srgbClr val="2691BF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algn="ctr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 eaLnBrk="0" hangingPunct="0"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defRPr/>
              </a:pPr>
              <a:endParaRPr lang="en-US" altLang="en-US" smtClean="0"/>
            </a:p>
          </p:txBody>
        </p:sp>
        <p:sp>
          <p:nvSpPr>
            <p:cNvPr id="56" name="Oval 59"/>
            <p:cNvSpPr>
              <a:spLocks noChangeArrowheads="1"/>
            </p:cNvSpPr>
            <p:nvPr/>
          </p:nvSpPr>
          <p:spPr bwMode="auto">
            <a:xfrm>
              <a:off x="1408" y="-146"/>
              <a:ext cx="227" cy="227"/>
            </a:xfrm>
            <a:prstGeom prst="ellipse">
              <a:avLst/>
            </a:prstGeom>
            <a:solidFill>
              <a:srgbClr val="FFCC33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algn="ctr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 eaLnBrk="0" hangingPunct="0"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defRPr/>
              </a:pPr>
              <a:endParaRPr lang="en-US" altLang="en-US" smtClean="0"/>
            </a:p>
          </p:txBody>
        </p:sp>
        <p:sp>
          <p:nvSpPr>
            <p:cNvPr id="57" name="Oval 60"/>
            <p:cNvSpPr>
              <a:spLocks noChangeArrowheads="1"/>
            </p:cNvSpPr>
            <p:nvPr/>
          </p:nvSpPr>
          <p:spPr bwMode="auto">
            <a:xfrm>
              <a:off x="983" y="265"/>
              <a:ext cx="227" cy="227"/>
            </a:xfrm>
            <a:prstGeom prst="ellipse">
              <a:avLst/>
            </a:prstGeom>
            <a:solidFill>
              <a:srgbClr val="C0E7FA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 eaLnBrk="0" hangingPunct="0"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defRPr/>
              </a:pPr>
              <a:endParaRPr lang="en-US" altLang="en-US" smtClean="0"/>
            </a:p>
          </p:txBody>
        </p:sp>
        <p:sp>
          <p:nvSpPr>
            <p:cNvPr id="58" name="Oval 61"/>
            <p:cNvSpPr>
              <a:spLocks noChangeArrowheads="1"/>
            </p:cNvSpPr>
            <p:nvPr/>
          </p:nvSpPr>
          <p:spPr bwMode="auto">
            <a:xfrm>
              <a:off x="1310" y="136"/>
              <a:ext cx="227" cy="227"/>
            </a:xfrm>
            <a:prstGeom prst="ellipse">
              <a:avLst/>
            </a:prstGeom>
            <a:solidFill>
              <a:srgbClr val="2691BF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algn="ctr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 eaLnBrk="0" hangingPunct="0"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defRPr/>
              </a:pPr>
              <a:endParaRPr lang="en-US" altLang="en-US" smtClean="0"/>
            </a:p>
          </p:txBody>
        </p:sp>
        <p:sp>
          <p:nvSpPr>
            <p:cNvPr id="59" name="Oval 62"/>
            <p:cNvSpPr>
              <a:spLocks noChangeArrowheads="1"/>
            </p:cNvSpPr>
            <p:nvPr/>
          </p:nvSpPr>
          <p:spPr bwMode="auto">
            <a:xfrm>
              <a:off x="-420" y="1840"/>
              <a:ext cx="567" cy="567"/>
            </a:xfrm>
            <a:prstGeom prst="ellipse">
              <a:avLst/>
            </a:prstGeom>
            <a:solidFill>
              <a:srgbClr val="33CC33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 eaLnBrk="0" hangingPunct="0"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defRPr/>
              </a:pPr>
              <a:endParaRPr lang="en-US" altLang="en-US" smtClean="0"/>
            </a:p>
          </p:txBody>
        </p:sp>
        <p:sp>
          <p:nvSpPr>
            <p:cNvPr id="60" name="Oval 63"/>
            <p:cNvSpPr>
              <a:spLocks noChangeArrowheads="1"/>
            </p:cNvSpPr>
            <p:nvPr/>
          </p:nvSpPr>
          <p:spPr bwMode="auto">
            <a:xfrm>
              <a:off x="-241" y="1210"/>
              <a:ext cx="567" cy="567"/>
            </a:xfrm>
            <a:prstGeom prst="ellipse">
              <a:avLst/>
            </a:prstGeom>
            <a:solidFill>
              <a:srgbClr val="E0489C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 eaLnBrk="0" hangingPunct="0"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defRPr/>
              </a:pPr>
              <a:endParaRPr lang="en-US" altLang="en-US" smtClean="0"/>
            </a:p>
          </p:txBody>
        </p:sp>
        <p:sp>
          <p:nvSpPr>
            <p:cNvPr id="61" name="Oval 64"/>
            <p:cNvSpPr>
              <a:spLocks noChangeArrowheads="1"/>
            </p:cNvSpPr>
            <p:nvPr/>
          </p:nvSpPr>
          <p:spPr bwMode="auto">
            <a:xfrm>
              <a:off x="-428" y="2500"/>
              <a:ext cx="227" cy="227"/>
            </a:xfrm>
            <a:prstGeom prst="ellipse">
              <a:avLst/>
            </a:prstGeom>
            <a:solidFill>
              <a:srgbClr val="FFCC33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algn="ctr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 eaLnBrk="0" hangingPunct="0"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defRPr/>
              </a:pPr>
              <a:endParaRPr lang="en-US" altLang="en-US" smtClean="0"/>
            </a:p>
          </p:txBody>
        </p:sp>
        <p:sp>
          <p:nvSpPr>
            <p:cNvPr id="62" name="Oval 65"/>
            <p:cNvSpPr>
              <a:spLocks noChangeArrowheads="1"/>
            </p:cNvSpPr>
            <p:nvPr/>
          </p:nvSpPr>
          <p:spPr bwMode="auto">
            <a:xfrm>
              <a:off x="266" y="451"/>
              <a:ext cx="907" cy="907"/>
            </a:xfrm>
            <a:prstGeom prst="ellipse">
              <a:avLst/>
            </a:prstGeom>
            <a:solidFill>
              <a:srgbClr val="2691BF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 eaLnBrk="0" hangingPunct="0"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defRPr/>
              </a:pPr>
              <a:endParaRPr lang="en-US" altLang="en-US" smtClean="0"/>
            </a:p>
          </p:txBody>
        </p:sp>
        <p:sp>
          <p:nvSpPr>
            <p:cNvPr id="63" name="Oval 66"/>
            <p:cNvSpPr>
              <a:spLocks noChangeArrowheads="1"/>
            </p:cNvSpPr>
            <p:nvPr/>
          </p:nvSpPr>
          <p:spPr bwMode="auto">
            <a:xfrm>
              <a:off x="885" y="1403"/>
              <a:ext cx="227" cy="227"/>
            </a:xfrm>
            <a:prstGeom prst="ellipse">
              <a:avLst/>
            </a:prstGeom>
            <a:solidFill>
              <a:srgbClr val="FFCC33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 eaLnBrk="0" hangingPunct="0"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defRPr/>
              </a:pPr>
              <a:endParaRPr lang="en-US" altLang="en-US" smtClean="0"/>
            </a:p>
          </p:txBody>
        </p:sp>
        <p:sp>
          <p:nvSpPr>
            <p:cNvPr id="64" name="Oval 67"/>
            <p:cNvSpPr>
              <a:spLocks noChangeArrowheads="1"/>
            </p:cNvSpPr>
            <p:nvPr/>
          </p:nvSpPr>
          <p:spPr bwMode="auto">
            <a:xfrm>
              <a:off x="405" y="1457"/>
              <a:ext cx="340" cy="340"/>
            </a:xfrm>
            <a:prstGeom prst="ellipse">
              <a:avLst/>
            </a:prstGeom>
            <a:solidFill>
              <a:srgbClr val="33CC33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algn="ctr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 eaLnBrk="0" hangingPunct="0"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defRPr/>
              </a:pPr>
              <a:endParaRPr lang="en-US" altLang="en-US" smtClean="0"/>
            </a:p>
          </p:txBody>
        </p:sp>
        <p:sp>
          <p:nvSpPr>
            <p:cNvPr id="65" name="Oval 68"/>
            <p:cNvSpPr>
              <a:spLocks noChangeArrowheads="1"/>
            </p:cNvSpPr>
            <p:nvPr/>
          </p:nvSpPr>
          <p:spPr bwMode="auto">
            <a:xfrm>
              <a:off x="1352" y="507"/>
              <a:ext cx="567" cy="567"/>
            </a:xfrm>
            <a:prstGeom prst="ellipse">
              <a:avLst/>
            </a:prstGeom>
            <a:solidFill>
              <a:srgbClr val="E0489C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 eaLnBrk="0" hangingPunct="0"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defRPr/>
              </a:pPr>
              <a:endParaRPr lang="en-US" altLang="en-US" smtClean="0"/>
            </a:p>
          </p:txBody>
        </p:sp>
        <p:sp>
          <p:nvSpPr>
            <p:cNvPr id="66" name="Oval 69"/>
            <p:cNvSpPr>
              <a:spLocks noChangeArrowheads="1"/>
            </p:cNvSpPr>
            <p:nvPr/>
          </p:nvSpPr>
          <p:spPr bwMode="auto">
            <a:xfrm>
              <a:off x="720" y="1738"/>
              <a:ext cx="340" cy="340"/>
            </a:xfrm>
            <a:prstGeom prst="ellipse">
              <a:avLst/>
            </a:prstGeom>
            <a:solidFill>
              <a:srgbClr val="7958A3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 eaLnBrk="0" hangingPunct="0"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defRPr/>
              </a:pPr>
              <a:endParaRPr lang="en-US" altLang="en-US" smtClean="0"/>
            </a:p>
          </p:txBody>
        </p:sp>
        <p:sp>
          <p:nvSpPr>
            <p:cNvPr id="67" name="Oval 70"/>
            <p:cNvSpPr>
              <a:spLocks noChangeArrowheads="1"/>
            </p:cNvSpPr>
            <p:nvPr/>
          </p:nvSpPr>
          <p:spPr bwMode="auto">
            <a:xfrm>
              <a:off x="414" y="1934"/>
              <a:ext cx="227" cy="227"/>
            </a:xfrm>
            <a:prstGeom prst="ellipse">
              <a:avLst/>
            </a:prstGeom>
            <a:solidFill>
              <a:srgbClr val="2691BF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algn="ctr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 eaLnBrk="0" hangingPunct="0"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defRPr/>
              </a:pPr>
              <a:endParaRPr lang="en-US" altLang="en-US" smtClean="0"/>
            </a:p>
          </p:txBody>
        </p:sp>
        <p:sp>
          <p:nvSpPr>
            <p:cNvPr id="68" name="Oval 71"/>
            <p:cNvSpPr>
              <a:spLocks noChangeArrowheads="1"/>
            </p:cNvSpPr>
            <p:nvPr/>
          </p:nvSpPr>
          <p:spPr bwMode="auto">
            <a:xfrm>
              <a:off x="740" y="2208"/>
              <a:ext cx="227" cy="227"/>
            </a:xfrm>
            <a:prstGeom prst="ellipse">
              <a:avLst/>
            </a:prstGeom>
            <a:solidFill>
              <a:srgbClr val="C0E7FA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 eaLnBrk="0" hangingPunct="0"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defRPr/>
              </a:pPr>
              <a:endParaRPr lang="en-US" altLang="en-US" smtClean="0"/>
            </a:p>
          </p:txBody>
        </p:sp>
        <p:sp>
          <p:nvSpPr>
            <p:cNvPr id="69" name="Oval 72"/>
            <p:cNvSpPr>
              <a:spLocks noChangeArrowheads="1"/>
            </p:cNvSpPr>
            <p:nvPr/>
          </p:nvSpPr>
          <p:spPr bwMode="auto">
            <a:xfrm>
              <a:off x="1863" y="-307"/>
              <a:ext cx="907" cy="907"/>
            </a:xfrm>
            <a:prstGeom prst="ellipse">
              <a:avLst/>
            </a:prstGeom>
            <a:solidFill>
              <a:srgbClr val="2691BF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 eaLnBrk="0" hangingPunct="0"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defRPr/>
              </a:pPr>
              <a:endParaRPr lang="en-US" altLang="en-US" smtClean="0"/>
            </a:p>
          </p:txBody>
        </p:sp>
        <p:sp>
          <p:nvSpPr>
            <p:cNvPr id="70" name="Oval 73"/>
            <p:cNvSpPr>
              <a:spLocks noChangeArrowheads="1"/>
            </p:cNvSpPr>
            <p:nvPr/>
          </p:nvSpPr>
          <p:spPr bwMode="auto">
            <a:xfrm>
              <a:off x="2770" y="379"/>
              <a:ext cx="567" cy="567"/>
            </a:xfrm>
            <a:prstGeom prst="ellipse">
              <a:avLst/>
            </a:prstGeom>
            <a:solidFill>
              <a:srgbClr val="33CC33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 eaLnBrk="0" hangingPunct="0"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defRPr/>
              </a:pPr>
              <a:endParaRPr lang="en-US" altLang="en-US" smtClean="0"/>
            </a:p>
          </p:txBody>
        </p:sp>
        <p:sp>
          <p:nvSpPr>
            <p:cNvPr id="71" name="Oval 74"/>
            <p:cNvSpPr>
              <a:spLocks noChangeArrowheads="1"/>
            </p:cNvSpPr>
            <p:nvPr/>
          </p:nvSpPr>
          <p:spPr bwMode="auto">
            <a:xfrm>
              <a:off x="2482" y="645"/>
              <a:ext cx="227" cy="227"/>
            </a:xfrm>
            <a:prstGeom prst="ellipse">
              <a:avLst/>
            </a:prstGeom>
            <a:solidFill>
              <a:srgbClr val="FFCC33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 eaLnBrk="0" hangingPunct="0"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defRPr/>
              </a:pPr>
              <a:endParaRPr lang="en-US" altLang="en-US" smtClean="0"/>
            </a:p>
          </p:txBody>
        </p:sp>
        <p:sp>
          <p:nvSpPr>
            <p:cNvPr id="72" name="Oval 75"/>
            <p:cNvSpPr>
              <a:spLocks noChangeArrowheads="1"/>
            </p:cNvSpPr>
            <p:nvPr/>
          </p:nvSpPr>
          <p:spPr bwMode="auto">
            <a:xfrm>
              <a:off x="2002" y="699"/>
              <a:ext cx="340" cy="340"/>
            </a:xfrm>
            <a:prstGeom prst="ellipse">
              <a:avLst/>
            </a:prstGeom>
            <a:solidFill>
              <a:srgbClr val="33CC33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algn="ctr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 eaLnBrk="0" hangingPunct="0"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defRPr/>
              </a:pPr>
              <a:endParaRPr lang="en-US" altLang="en-US" smtClean="0"/>
            </a:p>
          </p:txBody>
        </p:sp>
        <p:sp>
          <p:nvSpPr>
            <p:cNvPr id="73" name="Oval 76"/>
            <p:cNvSpPr>
              <a:spLocks noChangeArrowheads="1"/>
            </p:cNvSpPr>
            <p:nvPr/>
          </p:nvSpPr>
          <p:spPr bwMode="auto">
            <a:xfrm>
              <a:off x="2949" y="-251"/>
              <a:ext cx="567" cy="567"/>
            </a:xfrm>
            <a:prstGeom prst="ellipse">
              <a:avLst/>
            </a:prstGeom>
            <a:solidFill>
              <a:srgbClr val="E0489C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 eaLnBrk="0" hangingPunct="0"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defRPr/>
              </a:pPr>
              <a:endParaRPr lang="en-US" altLang="en-US" smtClean="0"/>
            </a:p>
          </p:txBody>
        </p:sp>
        <p:sp>
          <p:nvSpPr>
            <p:cNvPr id="74" name="Oval 77"/>
            <p:cNvSpPr>
              <a:spLocks noChangeArrowheads="1"/>
            </p:cNvSpPr>
            <p:nvPr/>
          </p:nvSpPr>
          <p:spPr bwMode="auto">
            <a:xfrm>
              <a:off x="2011" y="1176"/>
              <a:ext cx="227" cy="227"/>
            </a:xfrm>
            <a:prstGeom prst="ellipse">
              <a:avLst/>
            </a:prstGeom>
            <a:solidFill>
              <a:srgbClr val="2691BF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algn="ctr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 eaLnBrk="0" hangingPunct="0"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defRPr/>
              </a:pPr>
              <a:endParaRPr lang="en-US" altLang="en-US" smtClean="0"/>
            </a:p>
          </p:txBody>
        </p:sp>
        <p:sp>
          <p:nvSpPr>
            <p:cNvPr id="75" name="Oval 78"/>
            <p:cNvSpPr>
              <a:spLocks noChangeArrowheads="1"/>
            </p:cNvSpPr>
            <p:nvPr/>
          </p:nvSpPr>
          <p:spPr bwMode="auto">
            <a:xfrm>
              <a:off x="2762" y="1039"/>
              <a:ext cx="227" cy="227"/>
            </a:xfrm>
            <a:prstGeom prst="ellipse">
              <a:avLst/>
            </a:prstGeom>
            <a:solidFill>
              <a:srgbClr val="FFCC33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algn="ctr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 eaLnBrk="0" hangingPunct="0"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defRPr/>
              </a:pPr>
              <a:endParaRPr lang="en-US" altLang="en-US" smtClean="0"/>
            </a:p>
          </p:txBody>
        </p:sp>
        <p:sp>
          <p:nvSpPr>
            <p:cNvPr id="76" name="Oval 79"/>
            <p:cNvSpPr>
              <a:spLocks noChangeArrowheads="1"/>
            </p:cNvSpPr>
            <p:nvPr/>
          </p:nvSpPr>
          <p:spPr bwMode="auto">
            <a:xfrm>
              <a:off x="4818" y="153"/>
              <a:ext cx="907" cy="907"/>
            </a:xfrm>
            <a:prstGeom prst="ellipse">
              <a:avLst/>
            </a:prstGeom>
            <a:solidFill>
              <a:srgbClr val="2691BF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 eaLnBrk="0" hangingPunct="0"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defRPr/>
              </a:pPr>
              <a:endParaRPr lang="en-US" altLang="en-US" smtClean="0"/>
            </a:p>
          </p:txBody>
        </p:sp>
        <p:sp>
          <p:nvSpPr>
            <p:cNvPr id="77" name="Oval 80"/>
            <p:cNvSpPr>
              <a:spLocks noChangeArrowheads="1"/>
            </p:cNvSpPr>
            <p:nvPr/>
          </p:nvSpPr>
          <p:spPr bwMode="auto">
            <a:xfrm>
              <a:off x="5725" y="839"/>
              <a:ext cx="567" cy="567"/>
            </a:xfrm>
            <a:prstGeom prst="ellipse">
              <a:avLst/>
            </a:prstGeom>
            <a:solidFill>
              <a:srgbClr val="33CC33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 eaLnBrk="0" hangingPunct="0"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defRPr/>
              </a:pPr>
              <a:endParaRPr lang="en-US" altLang="en-US" smtClean="0"/>
            </a:p>
          </p:txBody>
        </p:sp>
        <p:sp>
          <p:nvSpPr>
            <p:cNvPr id="78" name="Oval 81"/>
            <p:cNvSpPr>
              <a:spLocks noChangeArrowheads="1"/>
            </p:cNvSpPr>
            <p:nvPr/>
          </p:nvSpPr>
          <p:spPr bwMode="auto">
            <a:xfrm>
              <a:off x="5437" y="1105"/>
              <a:ext cx="227" cy="227"/>
            </a:xfrm>
            <a:prstGeom prst="ellipse">
              <a:avLst/>
            </a:prstGeom>
            <a:solidFill>
              <a:srgbClr val="FFCC33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 eaLnBrk="0" hangingPunct="0"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defRPr/>
              </a:pPr>
              <a:endParaRPr lang="en-US" altLang="en-US" smtClean="0"/>
            </a:p>
          </p:txBody>
        </p:sp>
        <p:sp>
          <p:nvSpPr>
            <p:cNvPr id="79" name="Oval 82"/>
            <p:cNvSpPr>
              <a:spLocks noChangeArrowheads="1"/>
            </p:cNvSpPr>
            <p:nvPr/>
          </p:nvSpPr>
          <p:spPr bwMode="auto">
            <a:xfrm>
              <a:off x="4957" y="1159"/>
              <a:ext cx="340" cy="340"/>
            </a:xfrm>
            <a:prstGeom prst="ellipse">
              <a:avLst/>
            </a:prstGeom>
            <a:solidFill>
              <a:srgbClr val="33CC33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algn="ctr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 eaLnBrk="0" hangingPunct="0"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defRPr/>
              </a:pPr>
              <a:endParaRPr lang="en-US" altLang="en-US" smtClean="0"/>
            </a:p>
          </p:txBody>
        </p:sp>
        <p:sp>
          <p:nvSpPr>
            <p:cNvPr id="80" name="Oval 83"/>
            <p:cNvSpPr>
              <a:spLocks noChangeArrowheads="1"/>
            </p:cNvSpPr>
            <p:nvPr/>
          </p:nvSpPr>
          <p:spPr bwMode="auto">
            <a:xfrm>
              <a:off x="5272" y="1440"/>
              <a:ext cx="340" cy="340"/>
            </a:xfrm>
            <a:prstGeom prst="ellipse">
              <a:avLst/>
            </a:prstGeom>
            <a:solidFill>
              <a:srgbClr val="7958A3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 eaLnBrk="0" hangingPunct="0"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defRPr/>
              </a:pPr>
              <a:endParaRPr lang="en-US" altLang="en-US" smtClean="0"/>
            </a:p>
          </p:txBody>
        </p:sp>
        <p:sp>
          <p:nvSpPr>
            <p:cNvPr id="81" name="Oval 84"/>
            <p:cNvSpPr>
              <a:spLocks noChangeArrowheads="1"/>
            </p:cNvSpPr>
            <p:nvPr/>
          </p:nvSpPr>
          <p:spPr bwMode="auto">
            <a:xfrm>
              <a:off x="4966" y="1636"/>
              <a:ext cx="227" cy="227"/>
            </a:xfrm>
            <a:prstGeom prst="ellipse">
              <a:avLst/>
            </a:prstGeom>
            <a:solidFill>
              <a:srgbClr val="2691BF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algn="ctr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 eaLnBrk="0" hangingPunct="0"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defRPr/>
              </a:pPr>
              <a:endParaRPr lang="en-US" altLang="en-US" smtClean="0"/>
            </a:p>
          </p:txBody>
        </p:sp>
        <p:sp>
          <p:nvSpPr>
            <p:cNvPr id="82" name="Oval 85"/>
            <p:cNvSpPr>
              <a:spLocks noChangeArrowheads="1"/>
            </p:cNvSpPr>
            <p:nvPr/>
          </p:nvSpPr>
          <p:spPr bwMode="auto">
            <a:xfrm>
              <a:off x="5717" y="1499"/>
              <a:ext cx="227" cy="227"/>
            </a:xfrm>
            <a:prstGeom prst="ellipse">
              <a:avLst/>
            </a:prstGeom>
            <a:solidFill>
              <a:srgbClr val="FFCC33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algn="ctr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 eaLnBrk="0" hangingPunct="0"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defRPr/>
              </a:pPr>
              <a:endParaRPr lang="en-US" altLang="en-US" smtClean="0"/>
            </a:p>
          </p:txBody>
        </p:sp>
        <p:sp>
          <p:nvSpPr>
            <p:cNvPr id="83" name="Oval 86"/>
            <p:cNvSpPr>
              <a:spLocks noChangeArrowheads="1"/>
            </p:cNvSpPr>
            <p:nvPr/>
          </p:nvSpPr>
          <p:spPr bwMode="auto">
            <a:xfrm>
              <a:off x="5292" y="1910"/>
              <a:ext cx="227" cy="227"/>
            </a:xfrm>
            <a:prstGeom prst="ellipse">
              <a:avLst/>
            </a:prstGeom>
            <a:solidFill>
              <a:srgbClr val="C0E7FA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 eaLnBrk="0" hangingPunct="0"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defRPr/>
              </a:pPr>
              <a:endParaRPr lang="en-US" altLang="en-US" smtClean="0"/>
            </a:p>
          </p:txBody>
        </p:sp>
        <p:sp>
          <p:nvSpPr>
            <p:cNvPr id="84" name="Oval 87"/>
            <p:cNvSpPr>
              <a:spLocks noChangeArrowheads="1"/>
            </p:cNvSpPr>
            <p:nvPr/>
          </p:nvSpPr>
          <p:spPr bwMode="auto">
            <a:xfrm>
              <a:off x="5619" y="1781"/>
              <a:ext cx="227" cy="227"/>
            </a:xfrm>
            <a:prstGeom prst="ellipse">
              <a:avLst/>
            </a:prstGeom>
            <a:solidFill>
              <a:srgbClr val="2691BF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algn="ctr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 eaLnBrk="0" hangingPunct="0"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defRPr/>
              </a:pPr>
              <a:endParaRPr lang="en-US" altLang="en-US" smtClean="0"/>
            </a:p>
          </p:txBody>
        </p:sp>
        <p:sp>
          <p:nvSpPr>
            <p:cNvPr id="85" name="Oval 88"/>
            <p:cNvSpPr>
              <a:spLocks noChangeArrowheads="1"/>
            </p:cNvSpPr>
            <p:nvPr/>
          </p:nvSpPr>
          <p:spPr bwMode="auto">
            <a:xfrm>
              <a:off x="4366" y="-352"/>
              <a:ext cx="567" cy="567"/>
            </a:xfrm>
            <a:prstGeom prst="ellipse">
              <a:avLst/>
            </a:prstGeom>
            <a:solidFill>
              <a:srgbClr val="33CC33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 eaLnBrk="0" hangingPunct="0"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defRPr/>
              </a:pPr>
              <a:endParaRPr lang="en-US" altLang="en-US" smtClean="0"/>
            </a:p>
          </p:txBody>
        </p:sp>
        <p:sp>
          <p:nvSpPr>
            <p:cNvPr id="86" name="Oval 89"/>
            <p:cNvSpPr>
              <a:spLocks noChangeArrowheads="1"/>
            </p:cNvSpPr>
            <p:nvPr/>
          </p:nvSpPr>
          <p:spPr bwMode="auto">
            <a:xfrm>
              <a:off x="4078" y="-86"/>
              <a:ext cx="227" cy="227"/>
            </a:xfrm>
            <a:prstGeom prst="ellipse">
              <a:avLst/>
            </a:prstGeom>
            <a:solidFill>
              <a:srgbClr val="FFCC33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 eaLnBrk="0" hangingPunct="0"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defRPr/>
              </a:pPr>
              <a:endParaRPr lang="en-US" altLang="en-US" smtClean="0"/>
            </a:p>
          </p:txBody>
        </p:sp>
        <p:sp>
          <p:nvSpPr>
            <p:cNvPr id="87" name="Oval 90"/>
            <p:cNvSpPr>
              <a:spLocks noChangeArrowheads="1"/>
            </p:cNvSpPr>
            <p:nvPr/>
          </p:nvSpPr>
          <p:spPr bwMode="auto">
            <a:xfrm>
              <a:off x="3598" y="-32"/>
              <a:ext cx="340" cy="340"/>
            </a:xfrm>
            <a:prstGeom prst="ellipse">
              <a:avLst/>
            </a:prstGeom>
            <a:solidFill>
              <a:srgbClr val="33CC33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algn="ctr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 eaLnBrk="0" hangingPunct="0"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defRPr/>
              </a:pPr>
              <a:endParaRPr lang="en-US" altLang="en-US" smtClean="0"/>
            </a:p>
          </p:txBody>
        </p:sp>
        <p:sp>
          <p:nvSpPr>
            <p:cNvPr id="88" name="Oval 91"/>
            <p:cNvSpPr>
              <a:spLocks noChangeArrowheads="1"/>
            </p:cNvSpPr>
            <p:nvPr/>
          </p:nvSpPr>
          <p:spPr bwMode="auto">
            <a:xfrm>
              <a:off x="3913" y="249"/>
              <a:ext cx="340" cy="340"/>
            </a:xfrm>
            <a:prstGeom prst="ellipse">
              <a:avLst/>
            </a:prstGeom>
            <a:solidFill>
              <a:srgbClr val="7958A3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 eaLnBrk="0" hangingPunct="0"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defRPr/>
              </a:pPr>
              <a:endParaRPr lang="en-US" altLang="en-US" smtClean="0"/>
            </a:p>
          </p:txBody>
        </p:sp>
        <p:sp>
          <p:nvSpPr>
            <p:cNvPr id="89" name="Oval 92"/>
            <p:cNvSpPr>
              <a:spLocks noChangeArrowheads="1"/>
            </p:cNvSpPr>
            <p:nvPr/>
          </p:nvSpPr>
          <p:spPr bwMode="auto">
            <a:xfrm>
              <a:off x="3607" y="445"/>
              <a:ext cx="227" cy="227"/>
            </a:xfrm>
            <a:prstGeom prst="ellipse">
              <a:avLst/>
            </a:prstGeom>
            <a:solidFill>
              <a:srgbClr val="2691BF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algn="ctr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 eaLnBrk="0" hangingPunct="0"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defRPr/>
              </a:pPr>
              <a:endParaRPr lang="en-US" altLang="en-US" smtClean="0"/>
            </a:p>
          </p:txBody>
        </p:sp>
        <p:sp>
          <p:nvSpPr>
            <p:cNvPr id="90" name="Oval 93"/>
            <p:cNvSpPr>
              <a:spLocks noChangeArrowheads="1"/>
            </p:cNvSpPr>
            <p:nvPr/>
          </p:nvSpPr>
          <p:spPr bwMode="auto">
            <a:xfrm>
              <a:off x="4358" y="308"/>
              <a:ext cx="227" cy="227"/>
            </a:xfrm>
            <a:prstGeom prst="ellipse">
              <a:avLst/>
            </a:prstGeom>
            <a:solidFill>
              <a:srgbClr val="FFCC33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algn="ctr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 eaLnBrk="0" hangingPunct="0"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defRPr/>
              </a:pPr>
              <a:endParaRPr lang="en-US" altLang="en-US" smtClean="0"/>
            </a:p>
          </p:txBody>
        </p:sp>
        <p:sp>
          <p:nvSpPr>
            <p:cNvPr id="91" name="Oval 94"/>
            <p:cNvSpPr>
              <a:spLocks noChangeArrowheads="1"/>
            </p:cNvSpPr>
            <p:nvPr/>
          </p:nvSpPr>
          <p:spPr bwMode="auto">
            <a:xfrm>
              <a:off x="3933" y="719"/>
              <a:ext cx="227" cy="227"/>
            </a:xfrm>
            <a:prstGeom prst="ellipse">
              <a:avLst/>
            </a:prstGeom>
            <a:solidFill>
              <a:srgbClr val="C0E7FA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 eaLnBrk="0" hangingPunct="0"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defRPr/>
              </a:pPr>
              <a:endParaRPr lang="en-US" altLang="en-US" smtClean="0"/>
            </a:p>
          </p:txBody>
        </p:sp>
        <p:sp>
          <p:nvSpPr>
            <p:cNvPr id="92" name="Oval 95"/>
            <p:cNvSpPr>
              <a:spLocks noChangeArrowheads="1"/>
            </p:cNvSpPr>
            <p:nvPr/>
          </p:nvSpPr>
          <p:spPr bwMode="auto">
            <a:xfrm>
              <a:off x="4260" y="590"/>
              <a:ext cx="227" cy="227"/>
            </a:xfrm>
            <a:prstGeom prst="ellipse">
              <a:avLst/>
            </a:prstGeom>
            <a:solidFill>
              <a:srgbClr val="2691BF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algn="ctr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 eaLnBrk="0" hangingPunct="0"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defRPr/>
              </a:pPr>
              <a:endParaRPr lang="en-US" altLang="en-US" smtClean="0"/>
            </a:p>
          </p:txBody>
        </p:sp>
        <p:sp>
          <p:nvSpPr>
            <p:cNvPr id="93" name="Oval 96"/>
            <p:cNvSpPr>
              <a:spLocks noChangeArrowheads="1"/>
            </p:cNvSpPr>
            <p:nvPr/>
          </p:nvSpPr>
          <p:spPr bwMode="auto">
            <a:xfrm>
              <a:off x="4305" y="4068"/>
              <a:ext cx="907" cy="907"/>
            </a:xfrm>
            <a:prstGeom prst="ellipse">
              <a:avLst/>
            </a:prstGeom>
            <a:solidFill>
              <a:srgbClr val="2691BF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 eaLnBrk="0" hangingPunct="0"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defRPr/>
              </a:pPr>
              <a:endParaRPr lang="en-US" altLang="en-US" smtClean="0"/>
            </a:p>
          </p:txBody>
        </p:sp>
        <p:sp>
          <p:nvSpPr>
            <p:cNvPr id="94" name="Oval 97"/>
            <p:cNvSpPr>
              <a:spLocks noChangeArrowheads="1"/>
            </p:cNvSpPr>
            <p:nvPr/>
          </p:nvSpPr>
          <p:spPr bwMode="auto">
            <a:xfrm>
              <a:off x="5391" y="4124"/>
              <a:ext cx="567" cy="567"/>
            </a:xfrm>
            <a:prstGeom prst="ellipse">
              <a:avLst/>
            </a:prstGeom>
            <a:solidFill>
              <a:srgbClr val="E0489C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 eaLnBrk="0" hangingPunct="0"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defRPr/>
              </a:pPr>
              <a:endParaRPr lang="en-US" altLang="en-US" smtClean="0"/>
            </a:p>
          </p:txBody>
        </p:sp>
        <p:sp>
          <p:nvSpPr>
            <p:cNvPr id="95" name="Oval 98"/>
            <p:cNvSpPr>
              <a:spLocks noChangeArrowheads="1"/>
            </p:cNvSpPr>
            <p:nvPr/>
          </p:nvSpPr>
          <p:spPr bwMode="auto">
            <a:xfrm>
              <a:off x="5322" y="-330"/>
              <a:ext cx="227" cy="227"/>
            </a:xfrm>
            <a:prstGeom prst="ellipse">
              <a:avLst/>
            </a:prstGeom>
            <a:solidFill>
              <a:srgbClr val="2691BF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algn="ctr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 eaLnBrk="0" hangingPunct="0"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defRPr/>
              </a:pPr>
              <a:endParaRPr lang="en-US" altLang="en-US" smtClean="0"/>
            </a:p>
          </p:txBody>
        </p:sp>
        <p:sp>
          <p:nvSpPr>
            <p:cNvPr id="96" name="Oval 99"/>
            <p:cNvSpPr>
              <a:spLocks noChangeArrowheads="1"/>
            </p:cNvSpPr>
            <p:nvPr/>
          </p:nvSpPr>
          <p:spPr bwMode="auto">
            <a:xfrm>
              <a:off x="5648" y="-56"/>
              <a:ext cx="227" cy="227"/>
            </a:xfrm>
            <a:prstGeom prst="ellipse">
              <a:avLst/>
            </a:prstGeom>
            <a:solidFill>
              <a:srgbClr val="C0E7FA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 eaLnBrk="0" hangingPunct="0"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defRPr/>
              </a:pPr>
              <a:endParaRPr lang="en-US" altLang="en-US" smtClean="0"/>
            </a:p>
          </p:txBody>
        </p:sp>
      </p:grpSp>
      <p:sp>
        <p:nvSpPr>
          <p:cNvPr id="23554" name="Rectangle 2"/>
          <p:cNvSpPr>
            <a:spLocks noGrp="1" noChangeArrowheads="1"/>
          </p:cNvSpPr>
          <p:nvPr>
            <p:ph type="ctrTitle"/>
          </p:nvPr>
        </p:nvSpPr>
        <p:spPr>
          <a:xfrm>
            <a:off x="1860550" y="1763713"/>
            <a:ext cx="3087688" cy="3092450"/>
          </a:xfrm>
        </p:spPr>
        <p:txBody>
          <a:bodyPr anchorCtr="1"/>
          <a:lstStyle>
            <a:lvl1pPr>
              <a:defRPr sz="3200"/>
            </a:lvl1pPr>
          </a:lstStyle>
          <a:p>
            <a:pPr lvl="0"/>
            <a:r>
              <a:rPr lang="en-GB" noProof="0" smtClean="0"/>
              <a:t>Click to edit Master title style</a:t>
            </a:r>
          </a:p>
        </p:txBody>
      </p:sp>
      <p:sp>
        <p:nvSpPr>
          <p:cNvPr id="23555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4711700" y="4581525"/>
            <a:ext cx="1403350" cy="1435100"/>
          </a:xfrm>
        </p:spPr>
        <p:txBody>
          <a:bodyPr anchor="ctr" anchorCtr="1"/>
          <a:lstStyle>
            <a:lvl1pPr marL="0" indent="0" algn="ctr">
              <a:buFontTx/>
              <a:buNone/>
              <a:defRPr sz="1800"/>
            </a:lvl1pPr>
          </a:lstStyle>
          <a:p>
            <a:pPr lvl="0"/>
            <a:r>
              <a:rPr lang="en-GB" noProof="0" smtClean="0"/>
              <a:t>Click to edit Master subtitle style</a:t>
            </a:r>
          </a:p>
        </p:txBody>
      </p:sp>
      <p:sp>
        <p:nvSpPr>
          <p:cNvPr id="97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98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99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fld id="{3AC65D9B-A390-47A6-91A1-5AE6C24892E6}" type="slidenum">
              <a:rPr lang="en-GB" altLang="en-US"/>
              <a:pPr>
                <a:defRPr/>
              </a:pPr>
              <a:t>‹#›</a:t>
            </a:fld>
            <a:endParaRPr lang="en-GB" altLang="en-US"/>
          </a:p>
        </p:txBody>
      </p:sp>
    </p:spTree>
    <p:extLst>
      <p:ext uri="{BB962C8B-B14F-4D97-AF65-F5344CB8AC3E}">
        <p14:creationId xmlns:p14="http://schemas.microsoft.com/office/powerpoint/2010/main" val="409204103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CB6A5E6-3AA4-4429-B56A-BE23C96516E1}" type="slidenum">
              <a:rPr lang="en-GB" altLang="en-US"/>
              <a:pPr>
                <a:defRPr/>
              </a:pPr>
              <a:t>‹#›</a:t>
            </a:fld>
            <a:endParaRPr lang="en-GB" altLang="en-US"/>
          </a:p>
        </p:txBody>
      </p:sp>
    </p:spTree>
    <p:extLst>
      <p:ext uri="{BB962C8B-B14F-4D97-AF65-F5344CB8AC3E}">
        <p14:creationId xmlns:p14="http://schemas.microsoft.com/office/powerpoint/2010/main" val="207986204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304978D-2A9A-4D2A-A2AB-346F7B853676}" type="slidenum">
              <a:rPr lang="en-GB" altLang="en-US"/>
              <a:pPr>
                <a:defRPr/>
              </a:pPr>
              <a:t>‹#›</a:t>
            </a:fld>
            <a:endParaRPr lang="en-GB" altLang="en-US"/>
          </a:p>
        </p:txBody>
      </p:sp>
    </p:spTree>
    <p:extLst>
      <p:ext uri="{BB962C8B-B14F-4D97-AF65-F5344CB8AC3E}">
        <p14:creationId xmlns:p14="http://schemas.microsoft.com/office/powerpoint/2010/main" val="28701992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37211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330700" y="1600200"/>
            <a:ext cx="3722688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76FA3D8-017E-4524-977B-1DAE70E813E2}" type="slidenum">
              <a:rPr lang="en-GB" altLang="en-US"/>
              <a:pPr>
                <a:defRPr/>
              </a:pPr>
              <a:t>‹#›</a:t>
            </a:fld>
            <a:endParaRPr lang="en-GB" altLang="en-US"/>
          </a:p>
        </p:txBody>
      </p:sp>
    </p:spTree>
    <p:extLst>
      <p:ext uri="{BB962C8B-B14F-4D97-AF65-F5344CB8AC3E}">
        <p14:creationId xmlns:p14="http://schemas.microsoft.com/office/powerpoint/2010/main" val="110286402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15EB5E6-8616-4BD4-BE85-7FFE470337BD}" type="slidenum">
              <a:rPr lang="en-GB" altLang="en-US"/>
              <a:pPr>
                <a:defRPr/>
              </a:pPr>
              <a:t>‹#›</a:t>
            </a:fld>
            <a:endParaRPr lang="en-GB" altLang="en-US"/>
          </a:p>
        </p:txBody>
      </p:sp>
    </p:spTree>
    <p:extLst>
      <p:ext uri="{BB962C8B-B14F-4D97-AF65-F5344CB8AC3E}">
        <p14:creationId xmlns:p14="http://schemas.microsoft.com/office/powerpoint/2010/main" val="174525149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784C09E-DD15-413B-BD44-3DBE5FA99B73}" type="slidenum">
              <a:rPr lang="en-GB" altLang="en-US"/>
              <a:pPr>
                <a:defRPr/>
              </a:pPr>
              <a:t>‹#›</a:t>
            </a:fld>
            <a:endParaRPr lang="en-GB" altLang="en-US"/>
          </a:p>
        </p:txBody>
      </p:sp>
    </p:spTree>
    <p:extLst>
      <p:ext uri="{BB962C8B-B14F-4D97-AF65-F5344CB8AC3E}">
        <p14:creationId xmlns:p14="http://schemas.microsoft.com/office/powerpoint/2010/main" val="32910056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5B96081-41D3-4CD4-AA63-2F4FEA58AF1F}" type="slidenum">
              <a:rPr lang="en-GB" altLang="en-US"/>
              <a:pPr>
                <a:defRPr/>
              </a:pPr>
              <a:t>‹#›</a:t>
            </a:fld>
            <a:endParaRPr lang="en-GB" altLang="en-US"/>
          </a:p>
        </p:txBody>
      </p:sp>
    </p:spTree>
    <p:extLst>
      <p:ext uri="{BB962C8B-B14F-4D97-AF65-F5344CB8AC3E}">
        <p14:creationId xmlns:p14="http://schemas.microsoft.com/office/powerpoint/2010/main" val="46151620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CA3F23C-9323-45CE-BF68-A0C50A2B377D}" type="slidenum">
              <a:rPr lang="en-GB" altLang="en-US"/>
              <a:pPr>
                <a:defRPr/>
              </a:pPr>
              <a:t>‹#›</a:t>
            </a:fld>
            <a:endParaRPr lang="en-GB" altLang="en-US"/>
          </a:p>
        </p:txBody>
      </p:sp>
    </p:spTree>
    <p:extLst>
      <p:ext uri="{BB962C8B-B14F-4D97-AF65-F5344CB8AC3E}">
        <p14:creationId xmlns:p14="http://schemas.microsoft.com/office/powerpoint/2010/main" val="4336587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GB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E47636A-0F68-4664-8FB4-53290705130E}" type="slidenum">
              <a:rPr lang="en-GB" altLang="en-US"/>
              <a:pPr>
                <a:defRPr/>
              </a:pPr>
              <a:t>‹#›</a:t>
            </a:fld>
            <a:endParaRPr lang="en-GB" altLang="en-US"/>
          </a:p>
        </p:txBody>
      </p:sp>
    </p:spTree>
    <p:extLst>
      <p:ext uri="{BB962C8B-B14F-4D97-AF65-F5344CB8AC3E}">
        <p14:creationId xmlns:p14="http://schemas.microsoft.com/office/powerpoint/2010/main" val="44840583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CDB7467-4A21-44C3-BC21-6BC90CBC8FD4}" type="slidenum">
              <a:rPr lang="en-GB" altLang="en-US"/>
              <a:pPr>
                <a:defRPr/>
              </a:pPr>
              <a:t>‹#›</a:t>
            </a:fld>
            <a:endParaRPr lang="en-GB" altLang="en-US"/>
          </a:p>
        </p:txBody>
      </p:sp>
    </p:spTree>
    <p:extLst>
      <p:ext uri="{BB962C8B-B14F-4D97-AF65-F5344CB8AC3E}">
        <p14:creationId xmlns:p14="http://schemas.microsoft.com/office/powerpoint/2010/main" val="410054426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154738" y="274638"/>
            <a:ext cx="189865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5545138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9069083-2A45-49F6-A768-9663D9B8CE1E}" type="slidenum">
              <a:rPr lang="en-GB" altLang="en-US"/>
              <a:pPr>
                <a:defRPr/>
              </a:pPr>
              <a:t>‹#›</a:t>
            </a:fld>
            <a:endParaRPr lang="en-GB" altLang="en-US"/>
          </a:p>
        </p:txBody>
      </p:sp>
    </p:spTree>
    <p:extLst>
      <p:ext uri="{BB962C8B-B14F-4D97-AF65-F5344CB8AC3E}">
        <p14:creationId xmlns:p14="http://schemas.microsoft.com/office/powerpoint/2010/main" val="242062069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chart" preserve="1">
  <p:cSld name="Title and 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7229475" cy="11430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hart Placeholder 2"/>
          <p:cNvSpPr>
            <a:spLocks noGrp="1"/>
          </p:cNvSpPr>
          <p:nvPr>
            <p:ph type="chart" idx="1"/>
          </p:nvPr>
        </p:nvSpPr>
        <p:spPr>
          <a:xfrm>
            <a:off x="457200" y="1600200"/>
            <a:ext cx="7596188" cy="4525963"/>
          </a:xfrm>
        </p:spPr>
        <p:txBody>
          <a:bodyPr/>
          <a:lstStyle/>
          <a:p>
            <a:pPr lvl="0"/>
            <a:endParaRPr lang="en-GB" noProof="0" smtClean="0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05A0FCC-5312-4125-B8E7-01110E6C7CE1}" type="slidenum">
              <a:rPr lang="en-GB" altLang="en-US"/>
              <a:pPr>
                <a:defRPr/>
              </a:pPr>
              <a:t>‹#›</a:t>
            </a:fld>
            <a:endParaRPr lang="en-GB" altLang="en-US"/>
          </a:p>
        </p:txBody>
      </p:sp>
    </p:spTree>
    <p:extLst>
      <p:ext uri="{BB962C8B-B14F-4D97-AF65-F5344CB8AC3E}">
        <p14:creationId xmlns:p14="http://schemas.microsoft.com/office/powerpoint/2010/main" val="200028864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txAndObj" preserve="1">
  <p:cSld name="Title, Text,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7229475" cy="11430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sz="half" idx="1"/>
          </p:nvPr>
        </p:nvSpPr>
        <p:spPr>
          <a:xfrm>
            <a:off x="457200" y="1600200"/>
            <a:ext cx="3721100" cy="4525963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330700" y="1600200"/>
            <a:ext cx="3722688" cy="4525963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49FAE98-0CA8-4697-9515-06D8AF7207BB}" type="slidenum">
              <a:rPr lang="en-GB" altLang="en-US"/>
              <a:pPr>
                <a:defRPr/>
              </a:pPr>
              <a:t>‹#›</a:t>
            </a:fld>
            <a:endParaRPr lang="en-GB" altLang="en-US"/>
          </a:p>
        </p:txBody>
      </p:sp>
    </p:spTree>
    <p:extLst>
      <p:ext uri="{BB962C8B-B14F-4D97-AF65-F5344CB8AC3E}">
        <p14:creationId xmlns:p14="http://schemas.microsoft.com/office/powerpoint/2010/main" val="355610790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Oval 7"/>
          <p:cNvSpPr>
            <a:spLocks noChangeArrowheads="1"/>
          </p:cNvSpPr>
          <p:nvPr userDrawn="1"/>
        </p:nvSpPr>
        <p:spPr bwMode="auto">
          <a:xfrm>
            <a:off x="8696325" y="4362450"/>
            <a:ext cx="900113" cy="900113"/>
          </a:xfrm>
          <a:prstGeom prst="ellipse">
            <a:avLst/>
          </a:prstGeom>
          <a:solidFill>
            <a:srgbClr val="33CC33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eaLnBrk="0" hangingPunct="0">
              <a:defRPr baseline="-25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 baseline="-250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 baseline="-250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 baseline="-25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 baseline="-25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baseline="-25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baseline="-25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baseline="-25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baseline="-25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defRPr/>
            </a:pPr>
            <a:endParaRPr lang="en-US" altLang="en-US" smtClean="0"/>
          </a:p>
        </p:txBody>
      </p:sp>
      <p:sp>
        <p:nvSpPr>
          <p:cNvPr id="1027" name="Oval 8"/>
          <p:cNvSpPr>
            <a:spLocks noChangeArrowheads="1"/>
          </p:cNvSpPr>
          <p:nvPr userDrawn="1"/>
        </p:nvSpPr>
        <p:spPr bwMode="auto">
          <a:xfrm>
            <a:off x="8239125" y="4784725"/>
            <a:ext cx="360363" cy="360363"/>
          </a:xfrm>
          <a:prstGeom prst="ellipse">
            <a:avLst/>
          </a:prstGeom>
          <a:solidFill>
            <a:srgbClr val="FFCC33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eaLnBrk="0" hangingPunct="0">
              <a:defRPr baseline="-25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 baseline="-250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 baseline="-250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 baseline="-25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 baseline="-25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baseline="-25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baseline="-25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baseline="-25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baseline="-25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defRPr/>
            </a:pPr>
            <a:endParaRPr lang="en-US" altLang="en-US" smtClean="0"/>
          </a:p>
        </p:txBody>
      </p:sp>
      <p:sp>
        <p:nvSpPr>
          <p:cNvPr id="1028" name="Oval 9"/>
          <p:cNvSpPr>
            <a:spLocks noChangeArrowheads="1"/>
          </p:cNvSpPr>
          <p:nvPr userDrawn="1"/>
        </p:nvSpPr>
        <p:spPr bwMode="auto">
          <a:xfrm>
            <a:off x="8980488" y="3362325"/>
            <a:ext cx="900112" cy="900113"/>
          </a:xfrm>
          <a:prstGeom prst="ellipse">
            <a:avLst/>
          </a:prstGeom>
          <a:solidFill>
            <a:srgbClr val="E0489C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eaLnBrk="0" hangingPunct="0">
              <a:defRPr baseline="-25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 baseline="-250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 baseline="-250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 baseline="-25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 baseline="-25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baseline="-25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baseline="-25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baseline="-25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baseline="-25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defRPr/>
            </a:pPr>
            <a:endParaRPr lang="en-US" altLang="en-US" smtClean="0"/>
          </a:p>
        </p:txBody>
      </p:sp>
      <p:sp>
        <p:nvSpPr>
          <p:cNvPr id="1029" name="Oval 10"/>
          <p:cNvSpPr>
            <a:spLocks noChangeArrowheads="1"/>
          </p:cNvSpPr>
          <p:nvPr userDrawn="1"/>
        </p:nvSpPr>
        <p:spPr bwMode="auto">
          <a:xfrm>
            <a:off x="7977188" y="5316538"/>
            <a:ext cx="539750" cy="539750"/>
          </a:xfrm>
          <a:prstGeom prst="ellipse">
            <a:avLst/>
          </a:prstGeom>
          <a:solidFill>
            <a:srgbClr val="7958A3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eaLnBrk="0" hangingPunct="0">
              <a:defRPr baseline="-25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 baseline="-250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 baseline="-250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 baseline="-25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 baseline="-25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baseline="-25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baseline="-25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baseline="-25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baseline="-25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defRPr/>
            </a:pPr>
            <a:endParaRPr lang="en-US" altLang="en-US" smtClean="0"/>
          </a:p>
        </p:txBody>
      </p:sp>
      <p:sp>
        <p:nvSpPr>
          <p:cNvPr id="1030" name="Oval 11"/>
          <p:cNvSpPr>
            <a:spLocks noChangeArrowheads="1"/>
          </p:cNvSpPr>
          <p:nvPr userDrawn="1"/>
        </p:nvSpPr>
        <p:spPr bwMode="auto">
          <a:xfrm>
            <a:off x="7491413" y="5627688"/>
            <a:ext cx="360362" cy="360362"/>
          </a:xfrm>
          <a:prstGeom prst="ellipse">
            <a:avLst/>
          </a:prstGeom>
          <a:solidFill>
            <a:srgbClr val="2691BF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eaLnBrk="0" hangingPunct="0">
              <a:defRPr baseline="-25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 baseline="-250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 baseline="-250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 baseline="-25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 baseline="-25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baseline="-25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baseline="-25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baseline="-25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baseline="-25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defRPr/>
            </a:pPr>
            <a:endParaRPr lang="en-US" altLang="en-US" smtClean="0"/>
          </a:p>
        </p:txBody>
      </p:sp>
      <p:sp>
        <p:nvSpPr>
          <p:cNvPr id="1031" name="Oval 12"/>
          <p:cNvSpPr>
            <a:spLocks noChangeArrowheads="1"/>
          </p:cNvSpPr>
          <p:nvPr userDrawn="1"/>
        </p:nvSpPr>
        <p:spPr bwMode="auto">
          <a:xfrm>
            <a:off x="8683625" y="5410200"/>
            <a:ext cx="360363" cy="360363"/>
          </a:xfrm>
          <a:prstGeom prst="ellipse">
            <a:avLst/>
          </a:prstGeom>
          <a:solidFill>
            <a:srgbClr val="FFCC33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eaLnBrk="0" hangingPunct="0">
              <a:defRPr baseline="-25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 baseline="-250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 baseline="-250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 baseline="-25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 baseline="-25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baseline="-25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baseline="-25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baseline="-25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baseline="-25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defRPr/>
            </a:pPr>
            <a:endParaRPr lang="en-US" altLang="en-US" smtClean="0"/>
          </a:p>
        </p:txBody>
      </p:sp>
      <p:sp>
        <p:nvSpPr>
          <p:cNvPr id="1032" name="Oval 13"/>
          <p:cNvSpPr>
            <a:spLocks noChangeArrowheads="1"/>
          </p:cNvSpPr>
          <p:nvPr userDrawn="1"/>
        </p:nvSpPr>
        <p:spPr bwMode="auto">
          <a:xfrm>
            <a:off x="8008938" y="6062663"/>
            <a:ext cx="360362" cy="360362"/>
          </a:xfrm>
          <a:prstGeom prst="ellipse">
            <a:avLst/>
          </a:prstGeom>
          <a:solidFill>
            <a:srgbClr val="C0E7FA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eaLnBrk="0" hangingPunct="0">
              <a:defRPr baseline="-25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 baseline="-250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 baseline="-250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 baseline="-25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 baseline="-25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baseline="-25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baseline="-25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baseline="-25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baseline="-25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defRPr/>
            </a:pPr>
            <a:endParaRPr lang="en-US" altLang="en-US" smtClean="0"/>
          </a:p>
        </p:txBody>
      </p:sp>
      <p:sp>
        <p:nvSpPr>
          <p:cNvPr id="1033" name="Oval 14"/>
          <p:cNvSpPr>
            <a:spLocks noChangeArrowheads="1"/>
          </p:cNvSpPr>
          <p:nvPr userDrawn="1"/>
        </p:nvSpPr>
        <p:spPr bwMode="auto">
          <a:xfrm>
            <a:off x="8528050" y="5857875"/>
            <a:ext cx="360363" cy="360363"/>
          </a:xfrm>
          <a:prstGeom prst="ellipse">
            <a:avLst/>
          </a:prstGeom>
          <a:solidFill>
            <a:srgbClr val="2691BF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eaLnBrk="0" hangingPunct="0">
              <a:defRPr baseline="-25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 baseline="-250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 baseline="-250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 baseline="-25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 baseline="-25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baseline="-25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baseline="-25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baseline="-25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baseline="-25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defRPr/>
            </a:pPr>
            <a:endParaRPr lang="en-US" altLang="en-US" smtClean="0"/>
          </a:p>
        </p:txBody>
      </p:sp>
      <p:sp>
        <p:nvSpPr>
          <p:cNvPr id="1034" name="Oval 15"/>
          <p:cNvSpPr>
            <a:spLocks noChangeArrowheads="1"/>
          </p:cNvSpPr>
          <p:nvPr userDrawn="1"/>
        </p:nvSpPr>
        <p:spPr bwMode="auto">
          <a:xfrm>
            <a:off x="7648575" y="242888"/>
            <a:ext cx="1439863" cy="1439862"/>
          </a:xfrm>
          <a:prstGeom prst="ellipse">
            <a:avLst/>
          </a:prstGeom>
          <a:solidFill>
            <a:srgbClr val="2691BF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eaLnBrk="0" hangingPunct="0">
              <a:defRPr baseline="-25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 baseline="-250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 baseline="-250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 baseline="-25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 baseline="-25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baseline="-25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baseline="-25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baseline="-25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baseline="-25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defRPr/>
            </a:pPr>
            <a:endParaRPr lang="en-US" altLang="en-US" smtClean="0"/>
          </a:p>
        </p:txBody>
      </p:sp>
      <p:sp>
        <p:nvSpPr>
          <p:cNvPr id="1035" name="Oval 16"/>
          <p:cNvSpPr>
            <a:spLocks noChangeArrowheads="1"/>
          </p:cNvSpPr>
          <p:nvPr userDrawn="1"/>
        </p:nvSpPr>
        <p:spPr bwMode="auto">
          <a:xfrm>
            <a:off x="9088438" y="1331913"/>
            <a:ext cx="900112" cy="900112"/>
          </a:xfrm>
          <a:prstGeom prst="ellipse">
            <a:avLst/>
          </a:prstGeom>
          <a:solidFill>
            <a:srgbClr val="33CC33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eaLnBrk="0" hangingPunct="0">
              <a:defRPr baseline="-25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 baseline="-250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 baseline="-250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 baseline="-25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 baseline="-25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baseline="-25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baseline="-25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baseline="-25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baseline="-25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defRPr/>
            </a:pPr>
            <a:endParaRPr lang="en-US" altLang="en-US" smtClean="0"/>
          </a:p>
        </p:txBody>
      </p:sp>
      <p:sp>
        <p:nvSpPr>
          <p:cNvPr id="1036" name="Oval 17"/>
          <p:cNvSpPr>
            <a:spLocks noChangeArrowheads="1"/>
          </p:cNvSpPr>
          <p:nvPr userDrawn="1"/>
        </p:nvSpPr>
        <p:spPr bwMode="auto">
          <a:xfrm>
            <a:off x="8631238" y="1754188"/>
            <a:ext cx="360362" cy="360362"/>
          </a:xfrm>
          <a:prstGeom prst="ellipse">
            <a:avLst/>
          </a:prstGeom>
          <a:solidFill>
            <a:srgbClr val="FFCC33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eaLnBrk="0" hangingPunct="0">
              <a:defRPr baseline="-25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 baseline="-250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 baseline="-250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 baseline="-25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 baseline="-25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baseline="-25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baseline="-25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baseline="-25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baseline="-25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defRPr/>
            </a:pPr>
            <a:endParaRPr lang="en-US" altLang="en-US" smtClean="0"/>
          </a:p>
        </p:txBody>
      </p:sp>
      <p:sp>
        <p:nvSpPr>
          <p:cNvPr id="1037" name="Oval 18"/>
          <p:cNvSpPr>
            <a:spLocks noChangeArrowheads="1"/>
          </p:cNvSpPr>
          <p:nvPr userDrawn="1"/>
        </p:nvSpPr>
        <p:spPr bwMode="auto">
          <a:xfrm>
            <a:off x="8369300" y="2286000"/>
            <a:ext cx="539750" cy="539750"/>
          </a:xfrm>
          <a:prstGeom prst="ellipse">
            <a:avLst/>
          </a:prstGeom>
          <a:solidFill>
            <a:srgbClr val="7958A3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eaLnBrk="0" hangingPunct="0">
              <a:defRPr baseline="-25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 baseline="-250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 baseline="-250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 baseline="-25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 baseline="-25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baseline="-25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baseline="-25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baseline="-25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baseline="-25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defRPr/>
            </a:pPr>
            <a:endParaRPr lang="en-US" altLang="en-US" smtClean="0"/>
          </a:p>
        </p:txBody>
      </p:sp>
      <p:sp>
        <p:nvSpPr>
          <p:cNvPr id="1038" name="Oval 19"/>
          <p:cNvSpPr>
            <a:spLocks noChangeArrowheads="1"/>
          </p:cNvSpPr>
          <p:nvPr userDrawn="1"/>
        </p:nvSpPr>
        <p:spPr bwMode="auto">
          <a:xfrm>
            <a:off x="9075738" y="2379663"/>
            <a:ext cx="360362" cy="360362"/>
          </a:xfrm>
          <a:prstGeom prst="ellipse">
            <a:avLst/>
          </a:prstGeom>
          <a:solidFill>
            <a:srgbClr val="FFCC33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eaLnBrk="0" hangingPunct="0">
              <a:defRPr baseline="-25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 baseline="-250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 baseline="-250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 baseline="-25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 baseline="-25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baseline="-25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baseline="-25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baseline="-25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baseline="-25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defRPr/>
            </a:pPr>
            <a:endParaRPr lang="en-US" altLang="en-US" smtClean="0"/>
          </a:p>
        </p:txBody>
      </p:sp>
      <p:sp>
        <p:nvSpPr>
          <p:cNvPr id="1039" name="Oval 20"/>
          <p:cNvSpPr>
            <a:spLocks noChangeArrowheads="1"/>
          </p:cNvSpPr>
          <p:nvPr userDrawn="1"/>
        </p:nvSpPr>
        <p:spPr bwMode="auto">
          <a:xfrm>
            <a:off x="8401050" y="3032125"/>
            <a:ext cx="360363" cy="360363"/>
          </a:xfrm>
          <a:prstGeom prst="ellipse">
            <a:avLst/>
          </a:prstGeom>
          <a:solidFill>
            <a:srgbClr val="C0E7FA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eaLnBrk="0" hangingPunct="0">
              <a:defRPr baseline="-25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 baseline="-250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 baseline="-250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 baseline="-25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 baseline="-25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baseline="-25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baseline="-25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baseline="-25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baseline="-25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defRPr/>
            </a:pPr>
            <a:endParaRPr lang="en-US" altLang="en-US" smtClean="0"/>
          </a:p>
        </p:txBody>
      </p:sp>
      <p:sp>
        <p:nvSpPr>
          <p:cNvPr id="1040" name="Oval 21"/>
          <p:cNvSpPr>
            <a:spLocks noChangeArrowheads="1"/>
          </p:cNvSpPr>
          <p:nvPr userDrawn="1"/>
        </p:nvSpPr>
        <p:spPr bwMode="auto">
          <a:xfrm>
            <a:off x="8920163" y="2827338"/>
            <a:ext cx="360362" cy="360362"/>
          </a:xfrm>
          <a:prstGeom prst="ellipse">
            <a:avLst/>
          </a:prstGeom>
          <a:solidFill>
            <a:srgbClr val="2691BF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eaLnBrk="0" hangingPunct="0">
              <a:defRPr baseline="-25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 baseline="-250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 baseline="-250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 baseline="-25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 baseline="-25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baseline="-25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baseline="-25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baseline="-25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baseline="-25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defRPr/>
            </a:pPr>
            <a:endParaRPr lang="en-US" altLang="en-US" smtClean="0"/>
          </a:p>
        </p:txBody>
      </p:sp>
      <p:sp>
        <p:nvSpPr>
          <p:cNvPr id="1041" name="Oval 22"/>
          <p:cNvSpPr>
            <a:spLocks noChangeArrowheads="1"/>
          </p:cNvSpPr>
          <p:nvPr userDrawn="1"/>
        </p:nvSpPr>
        <p:spPr bwMode="auto">
          <a:xfrm>
            <a:off x="6834188" y="6457950"/>
            <a:ext cx="1439862" cy="1439863"/>
          </a:xfrm>
          <a:prstGeom prst="ellipse">
            <a:avLst/>
          </a:prstGeom>
          <a:solidFill>
            <a:srgbClr val="2691BF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eaLnBrk="0" hangingPunct="0">
              <a:defRPr baseline="-25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 baseline="-250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 baseline="-250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 baseline="-25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 baseline="-25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baseline="-25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baseline="-25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baseline="-25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baseline="-25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defRPr/>
            </a:pPr>
            <a:endParaRPr lang="en-US" altLang="en-US" smtClean="0"/>
          </a:p>
        </p:txBody>
      </p:sp>
      <p:sp>
        <p:nvSpPr>
          <p:cNvPr id="1042" name="Oval 23"/>
          <p:cNvSpPr>
            <a:spLocks noChangeArrowheads="1"/>
          </p:cNvSpPr>
          <p:nvPr userDrawn="1"/>
        </p:nvSpPr>
        <p:spPr bwMode="auto">
          <a:xfrm>
            <a:off x="8558213" y="6546850"/>
            <a:ext cx="900112" cy="900113"/>
          </a:xfrm>
          <a:prstGeom prst="ellipse">
            <a:avLst/>
          </a:prstGeom>
          <a:solidFill>
            <a:srgbClr val="E0489C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eaLnBrk="0" hangingPunct="0">
              <a:defRPr baseline="-25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 baseline="-250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 baseline="-250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 baseline="-25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 baseline="-25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baseline="-25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baseline="-25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baseline="-25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baseline="-25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defRPr/>
            </a:pPr>
            <a:endParaRPr lang="en-US" altLang="en-US" smtClean="0"/>
          </a:p>
        </p:txBody>
      </p:sp>
      <p:sp>
        <p:nvSpPr>
          <p:cNvPr id="1043" name="Oval 24"/>
          <p:cNvSpPr>
            <a:spLocks noChangeArrowheads="1"/>
          </p:cNvSpPr>
          <p:nvPr userDrawn="1"/>
        </p:nvSpPr>
        <p:spPr bwMode="auto">
          <a:xfrm>
            <a:off x="8966200" y="-88900"/>
            <a:ext cx="360363" cy="360363"/>
          </a:xfrm>
          <a:prstGeom prst="ellipse">
            <a:avLst/>
          </a:prstGeom>
          <a:solidFill>
            <a:srgbClr val="C0E7FA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eaLnBrk="0" hangingPunct="0">
              <a:defRPr baseline="-25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 baseline="-250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 baseline="-250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 baseline="-25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 baseline="-25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baseline="-25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baseline="-25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baseline="-25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baseline="-25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defRPr/>
            </a:pPr>
            <a:endParaRPr lang="en-US" altLang="en-US" smtClean="0"/>
          </a:p>
        </p:txBody>
      </p:sp>
      <p:sp>
        <p:nvSpPr>
          <p:cNvPr id="1044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7229475" cy="1143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GB" altLang="en-US" smtClean="0"/>
              <a:t>Click to edit Master title style</a:t>
            </a:r>
          </a:p>
        </p:txBody>
      </p:sp>
      <p:sp>
        <p:nvSpPr>
          <p:cNvPr id="1045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0"/>
            <a:ext cx="7596188" cy="45259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GB" altLang="en-US" smtClean="0"/>
              <a:t>Click to edit Master text styles</a:t>
            </a:r>
          </a:p>
          <a:p>
            <a:pPr lvl="1"/>
            <a:r>
              <a:rPr lang="en-GB" altLang="en-US" smtClean="0"/>
              <a:t>Second level</a:t>
            </a:r>
          </a:p>
          <a:p>
            <a:pPr lvl="2"/>
            <a:r>
              <a:rPr lang="en-GB" altLang="en-US" smtClean="0"/>
              <a:t>Third level</a:t>
            </a:r>
          </a:p>
          <a:p>
            <a:pPr lvl="3"/>
            <a:r>
              <a:rPr lang="en-GB" altLang="en-US" smtClean="0"/>
              <a:t>Fourth level</a:t>
            </a:r>
          </a:p>
          <a:p>
            <a:pPr lvl="4"/>
            <a:r>
              <a:rPr lang="en-GB" altLang="en-US" smtClean="0"/>
              <a:t>Fifth level</a:t>
            </a:r>
          </a:p>
        </p:txBody>
      </p:sp>
      <p:sp>
        <p:nvSpPr>
          <p:cNvPr id="2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400" baseline="0">
                <a:latin typeface="Arial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 eaLnBrk="1" hangingPunct="1">
              <a:defRPr sz="1400" baseline="0">
                <a:latin typeface="Arial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400" baseline="0" smtClean="0"/>
            </a:lvl1pPr>
          </a:lstStyle>
          <a:p>
            <a:pPr>
              <a:defRPr/>
            </a:pPr>
            <a:fld id="{25F52A2F-2CC8-4527-8906-34E9932ED67C}" type="slidenum">
              <a:rPr lang="en-GB" altLang="en-US"/>
              <a:pPr>
                <a:defRPr/>
              </a:pPr>
              <a:t>‹#›</a:t>
            </a:fld>
            <a:endParaRPr lang="en-GB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31" r:id="rId1"/>
    <p:sldLayoutId id="2147483719" r:id="rId2"/>
    <p:sldLayoutId id="2147483720" r:id="rId3"/>
    <p:sldLayoutId id="2147483721" r:id="rId4"/>
    <p:sldLayoutId id="2147483722" r:id="rId5"/>
    <p:sldLayoutId id="2147483723" r:id="rId6"/>
    <p:sldLayoutId id="2147483724" r:id="rId7"/>
    <p:sldLayoutId id="2147483725" r:id="rId8"/>
    <p:sldLayoutId id="2147483726" r:id="rId9"/>
    <p:sldLayoutId id="2147483727" r:id="rId10"/>
    <p:sldLayoutId id="2147483728" r:id="rId11"/>
    <p:sldLayoutId id="2147483729" r:id="rId12"/>
    <p:sldLayoutId id="2147483730" r:id="rId13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gif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tmp"/><Relationship Id="rId2" Type="http://schemas.openxmlformats.org/officeDocument/2006/relationships/image" Target="../media/image6.tmp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tmp"/><Relationship Id="rId2" Type="http://schemas.openxmlformats.org/officeDocument/2006/relationships/image" Target="../media/image8.tmp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6.tmp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9.tmp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tmp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tmp"/><Relationship Id="rId2" Type="http://schemas.openxmlformats.org/officeDocument/2006/relationships/hyperlink" Target="http://mathbits.com/MathBits/Java/Methods/methods.htm" TargetMode="Externa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Rectangle 2"/>
          <p:cNvSpPr>
            <a:spLocks noGrp="1" noChangeArrowheads="1"/>
          </p:cNvSpPr>
          <p:nvPr>
            <p:ph type="ctrTitle"/>
          </p:nvPr>
        </p:nvSpPr>
        <p:spPr>
          <a:xfrm>
            <a:off x="1873250" y="1624013"/>
            <a:ext cx="3087688" cy="3092450"/>
          </a:xfrm>
        </p:spPr>
        <p:txBody>
          <a:bodyPr/>
          <a:lstStyle/>
          <a:p>
            <a:pPr eaLnBrk="1" hangingPunct="1"/>
            <a:r>
              <a:rPr lang="en-GB" altLang="en-US" sz="4400" b="1" dirty="0" smtClean="0">
                <a:solidFill>
                  <a:schemeClr val="bg1"/>
                </a:solidFill>
              </a:rPr>
              <a:t>Java for </a:t>
            </a:r>
            <a:r>
              <a:rPr lang="en-GB" altLang="en-US" sz="4400" b="1" dirty="0" smtClean="0">
                <a:solidFill>
                  <a:schemeClr val="bg1"/>
                </a:solidFill>
              </a:rPr>
              <a:t>Beginners</a:t>
            </a:r>
            <a:endParaRPr lang="en-GB" altLang="en-US" sz="4400" b="1" i="1" dirty="0" smtClean="0">
              <a:solidFill>
                <a:srgbClr val="FFFF00"/>
              </a:solidFill>
            </a:endParaRPr>
          </a:p>
        </p:txBody>
      </p:sp>
      <p:sp>
        <p:nvSpPr>
          <p:cNvPr id="4099" name="Rectangle 3"/>
          <p:cNvSpPr>
            <a:spLocks noGrp="1" noChangeArrowheads="1"/>
          </p:cNvSpPr>
          <p:nvPr>
            <p:ph type="subTitle" idx="1"/>
          </p:nvPr>
        </p:nvSpPr>
        <p:spPr/>
        <p:txBody>
          <a:bodyPr/>
          <a:lstStyle/>
          <a:p>
            <a:pPr eaLnBrk="1" hangingPunct="1"/>
            <a:r>
              <a:rPr lang="en-GB" altLang="en-US" b="1" dirty="0">
                <a:solidFill>
                  <a:schemeClr val="bg1"/>
                </a:solidFill>
              </a:rPr>
              <a:t>Chris Coetzee</a:t>
            </a:r>
          </a:p>
        </p:txBody>
      </p:sp>
      <p:sp>
        <p:nvSpPr>
          <p:cNvPr id="4" name="Rectangle 3"/>
          <p:cNvSpPr txBox="1">
            <a:spLocks noChangeArrowheads="1"/>
          </p:cNvSpPr>
          <p:nvPr/>
        </p:nvSpPr>
        <p:spPr bwMode="auto">
          <a:xfrm>
            <a:off x="7288645" y="3186545"/>
            <a:ext cx="1403350" cy="154738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1" compatLnSpc="1">
            <a:prstTxWarp prst="textNoShape">
              <a:avLst/>
            </a:prstTxWarp>
          </a:bodyPr>
          <a:lstStyle>
            <a:lvl1pPr marL="0" indent="0" algn="ctr" rtl="0" eaLnBrk="0" fontAlgn="base" hangingPunct="0">
              <a:spcBef>
                <a:spcPct val="20000"/>
              </a:spcBef>
              <a:spcAft>
                <a:spcPct val="0"/>
              </a:spcAft>
              <a:buFontTx/>
              <a:buNone/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eaLnBrk="1" hangingPunct="1"/>
            <a:r>
              <a:rPr lang="en-GB" altLang="en-US" b="1" dirty="0" smtClean="0">
                <a:solidFill>
                  <a:schemeClr val="bg1"/>
                </a:solidFill>
              </a:rPr>
              <a:t>University Greenwich</a:t>
            </a:r>
          </a:p>
          <a:p>
            <a:pPr eaLnBrk="1" hangingPunct="1"/>
            <a:r>
              <a:rPr lang="en-GB" altLang="en-US" b="1" i="1" dirty="0" smtClean="0">
                <a:solidFill>
                  <a:schemeClr val="bg1"/>
                </a:solidFill>
              </a:rPr>
              <a:t>Computing At School</a:t>
            </a:r>
          </a:p>
          <a:p>
            <a:pPr eaLnBrk="1" hangingPunct="1"/>
            <a:r>
              <a:rPr lang="en-GB" altLang="en-US" b="1" dirty="0" smtClean="0">
                <a:solidFill>
                  <a:schemeClr val="bg1"/>
                </a:solidFill>
              </a:rPr>
              <a:t>DASCO</a:t>
            </a:r>
            <a:endParaRPr lang="en-GB" altLang="en-US" b="1" dirty="0">
              <a:solidFill>
                <a:schemeClr val="bg1"/>
              </a:solidFill>
            </a:endParaRPr>
          </a:p>
        </p:txBody>
      </p:sp>
      <p:pic>
        <p:nvPicPr>
          <p:cNvPr id="13314" name="Picture 2" descr="http://d2ro3qwxdn69cl.cloudfront.net/images/articles/JavaIcon1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6120" y="872547"/>
            <a:ext cx="1137124" cy="1117139"/>
          </a:xfrm>
          <a:prstGeom prst="ellipse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Rectangle 3"/>
          <p:cNvSpPr txBox="1">
            <a:spLocks noChangeArrowheads="1"/>
          </p:cNvSpPr>
          <p:nvPr/>
        </p:nvSpPr>
        <p:spPr bwMode="auto">
          <a:xfrm>
            <a:off x="7642746" y="197686"/>
            <a:ext cx="1405720" cy="154738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1" compatLnSpc="1">
            <a:prstTxWarp prst="textNoShape">
              <a:avLst/>
            </a:prstTxWarp>
          </a:bodyPr>
          <a:lstStyle>
            <a:lvl1pPr marL="0" indent="0" algn="ctr" rtl="0" eaLnBrk="0" fontAlgn="base" hangingPunct="0">
              <a:spcBef>
                <a:spcPct val="20000"/>
              </a:spcBef>
              <a:spcAft>
                <a:spcPct val="0"/>
              </a:spcAft>
              <a:buFontTx/>
              <a:buNone/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eaLnBrk="1" hangingPunct="1"/>
            <a:endParaRPr lang="en-GB" altLang="en-US" sz="2400" b="1" baseline="0" dirty="0">
              <a:solidFill>
                <a:schemeClr val="bg1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b="1" dirty="0" smtClean="0">
                <a:solidFill>
                  <a:srgbClr val="7030A0"/>
                </a:solidFill>
              </a:rPr>
              <a:t>Levels of Java coding</a:t>
            </a:r>
            <a:endParaRPr lang="en-GB" b="1" dirty="0">
              <a:solidFill>
                <a:srgbClr val="7030A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GB" sz="2400" dirty="0"/>
              <a:t>1: Syntax, laws, variables, output</a:t>
            </a:r>
          </a:p>
          <a:p>
            <a:r>
              <a:rPr lang="en-GB" sz="2400" dirty="0"/>
              <a:t>2: Input, calculations, String manipulation</a:t>
            </a:r>
          </a:p>
          <a:p>
            <a:r>
              <a:rPr lang="en-GB" sz="2400" dirty="0"/>
              <a:t>3: Selection (IF-ELSE)</a:t>
            </a:r>
          </a:p>
          <a:p>
            <a:r>
              <a:rPr lang="en-GB" sz="2400" dirty="0"/>
              <a:t>4: Iteration/Loops (FOR/WHILE)</a:t>
            </a:r>
          </a:p>
          <a:p>
            <a:r>
              <a:rPr lang="en-GB" sz="2400" dirty="0"/>
              <a:t>5: Complex algorithms</a:t>
            </a:r>
          </a:p>
          <a:p>
            <a:r>
              <a:rPr lang="en-GB" sz="2400" dirty="0"/>
              <a:t>6: Arrays</a:t>
            </a:r>
          </a:p>
          <a:p>
            <a:r>
              <a:rPr lang="en-GB" sz="2400" dirty="0"/>
              <a:t>7: File management</a:t>
            </a:r>
          </a:p>
          <a:p>
            <a:r>
              <a:rPr lang="en-GB" sz="2400" b="1" dirty="0">
                <a:solidFill>
                  <a:srgbClr val="FF0000"/>
                </a:solidFill>
              </a:rPr>
              <a:t>8: Methods</a:t>
            </a:r>
          </a:p>
          <a:p>
            <a:r>
              <a:rPr lang="en-GB" sz="2400" dirty="0"/>
              <a:t>9: Objects and classes</a:t>
            </a:r>
          </a:p>
          <a:p>
            <a:r>
              <a:rPr lang="en-GB" sz="2400" dirty="0" smtClean="0"/>
              <a:t>10: Graphical user interface elements</a:t>
            </a:r>
            <a:endParaRPr lang="en-GB" sz="2400" dirty="0"/>
          </a:p>
        </p:txBody>
      </p:sp>
    </p:spTree>
    <p:extLst>
      <p:ext uri="{BB962C8B-B14F-4D97-AF65-F5344CB8AC3E}">
        <p14:creationId xmlns:p14="http://schemas.microsoft.com/office/powerpoint/2010/main" val="315726128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b="1" dirty="0" smtClean="0">
                <a:solidFill>
                  <a:srgbClr val="FF0000"/>
                </a:solidFill>
              </a:rPr>
              <a:t>Methods </a:t>
            </a:r>
            <a:endParaRPr lang="en-GB" b="1" dirty="0">
              <a:solidFill>
                <a:srgbClr val="FF000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GB" dirty="0" smtClean="0"/>
              <a:t>Methods are smaller chunks of code that perform a specific function that you might want to repeat in future</a:t>
            </a:r>
          </a:p>
          <a:p>
            <a:pPr marL="0" indent="0">
              <a:buNone/>
            </a:pPr>
            <a:endParaRPr lang="en-GB" dirty="0"/>
          </a:p>
          <a:p>
            <a:pPr marL="0" indent="0">
              <a:buNone/>
            </a:pPr>
            <a:r>
              <a:rPr lang="en-GB" b="1" u="sng" dirty="0" smtClean="0"/>
              <a:t>Method rules:</a:t>
            </a:r>
          </a:p>
          <a:p>
            <a:pPr>
              <a:buFontTx/>
              <a:buChar char="-"/>
            </a:pPr>
            <a:r>
              <a:rPr lang="en-GB" dirty="0" smtClean="0"/>
              <a:t>Starts with a lower case letter</a:t>
            </a:r>
          </a:p>
          <a:p>
            <a:pPr>
              <a:buFontTx/>
              <a:buChar char="-"/>
            </a:pPr>
            <a:r>
              <a:rPr lang="en-GB" dirty="0" smtClean="0"/>
              <a:t>Ends with a set of brackets: ( )</a:t>
            </a:r>
          </a:p>
          <a:p>
            <a:pPr>
              <a:buFontTx/>
              <a:buChar char="-"/>
            </a:pPr>
            <a:r>
              <a:rPr lang="en-GB" dirty="0" smtClean="0"/>
              <a:t>Has to say what comes back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412711186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Types of methods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GB" dirty="0" smtClean="0"/>
              <a:t>Methods that return a value are called </a:t>
            </a:r>
            <a:r>
              <a:rPr lang="en-GB" b="1" dirty="0" smtClean="0">
                <a:solidFill>
                  <a:srgbClr val="FF0000"/>
                </a:solidFill>
              </a:rPr>
              <a:t>return type </a:t>
            </a:r>
            <a:r>
              <a:rPr lang="en-GB" dirty="0" smtClean="0"/>
              <a:t>methods.</a:t>
            </a:r>
          </a:p>
          <a:p>
            <a:r>
              <a:rPr lang="en-GB" dirty="0" smtClean="0"/>
              <a:t>You have to specify </a:t>
            </a:r>
            <a:r>
              <a:rPr lang="en-GB" dirty="0" smtClean="0">
                <a:solidFill>
                  <a:srgbClr val="FF0000"/>
                </a:solidFill>
              </a:rPr>
              <a:t>what type of data is being returned</a:t>
            </a:r>
            <a:r>
              <a:rPr lang="en-GB" dirty="0" smtClean="0"/>
              <a:t>: int, String, char, etc.</a:t>
            </a:r>
          </a:p>
          <a:p>
            <a:r>
              <a:rPr lang="en-GB" dirty="0" smtClean="0"/>
              <a:t>Methods that </a:t>
            </a:r>
            <a:r>
              <a:rPr lang="en-GB" dirty="0" smtClean="0">
                <a:solidFill>
                  <a:srgbClr val="7030A0"/>
                </a:solidFill>
              </a:rPr>
              <a:t>don’t return a value</a:t>
            </a:r>
            <a:r>
              <a:rPr lang="en-GB" dirty="0" smtClean="0"/>
              <a:t> are called </a:t>
            </a:r>
            <a:r>
              <a:rPr lang="en-GB" b="1" dirty="0" smtClean="0">
                <a:solidFill>
                  <a:srgbClr val="7030A0"/>
                </a:solidFill>
              </a:rPr>
              <a:t>void</a:t>
            </a:r>
            <a:r>
              <a:rPr lang="en-GB" dirty="0" smtClean="0"/>
              <a:t> methods.</a:t>
            </a:r>
          </a:p>
          <a:p>
            <a:r>
              <a:rPr lang="en-GB" dirty="0" smtClean="0"/>
              <a:t>Some people call void methods procedures and return type methods functions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603588473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3302" y="124513"/>
            <a:ext cx="7229475" cy="1143000"/>
          </a:xfrm>
        </p:spPr>
        <p:txBody>
          <a:bodyPr/>
          <a:lstStyle/>
          <a:p>
            <a:r>
              <a:rPr lang="en-GB" b="1" dirty="0" smtClean="0">
                <a:solidFill>
                  <a:srgbClr val="7030A0"/>
                </a:solidFill>
              </a:rPr>
              <a:t>Summary</a:t>
            </a:r>
            <a:endParaRPr lang="en-GB" b="1" dirty="0">
              <a:solidFill>
                <a:srgbClr val="7030A0"/>
              </a:solidFill>
            </a:endParaRPr>
          </a:p>
        </p:txBody>
      </p:sp>
      <p:graphicFrame>
        <p:nvGraphicFramePr>
          <p:cNvPr id="4" name="Content Placeholder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617408404"/>
              </p:ext>
            </p:extLst>
          </p:nvPr>
        </p:nvGraphicFramePr>
        <p:xfrm>
          <a:off x="-148349" y="1417638"/>
          <a:ext cx="7835024" cy="4896134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3867966012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9654" y="629479"/>
            <a:ext cx="7229475" cy="1143000"/>
          </a:xfrm>
        </p:spPr>
        <p:txBody>
          <a:bodyPr/>
          <a:lstStyle/>
          <a:p>
            <a:r>
              <a:rPr lang="en-GB" dirty="0" smtClean="0"/>
              <a:t>Methods are called from within the ‘</a:t>
            </a:r>
            <a:r>
              <a:rPr lang="en-GB" i="1" dirty="0" smtClean="0"/>
              <a:t>main</a:t>
            </a:r>
            <a:r>
              <a:rPr lang="en-GB" dirty="0" smtClean="0"/>
              <a:t> method’</a:t>
            </a:r>
            <a:endParaRPr lang="en-GB" dirty="0"/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39502" y="2248481"/>
            <a:ext cx="6447547" cy="4206910"/>
          </a:xfrm>
        </p:spPr>
      </p:pic>
    </p:spTree>
    <p:extLst>
      <p:ext uri="{BB962C8B-B14F-4D97-AF65-F5344CB8AC3E}">
        <p14:creationId xmlns:p14="http://schemas.microsoft.com/office/powerpoint/2010/main" val="3389427471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3141" y="0"/>
            <a:ext cx="6492240" cy="6858000"/>
          </a:xfr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90363" y="1296537"/>
            <a:ext cx="3610037" cy="3631696"/>
          </a:xfrm>
        </p:spPr>
        <p:txBody>
          <a:bodyPr/>
          <a:lstStyle/>
          <a:p>
            <a:r>
              <a:rPr lang="en-GB" sz="2800" dirty="0" smtClean="0"/>
              <a:t>They are normally written </a:t>
            </a:r>
            <a:r>
              <a:rPr lang="en-GB" sz="2800" b="1" dirty="0" smtClean="0">
                <a:solidFill>
                  <a:srgbClr val="FF0000"/>
                </a:solidFill>
              </a:rPr>
              <a:t>below</a:t>
            </a:r>
            <a:r>
              <a:rPr lang="en-GB" sz="2800" dirty="0" smtClean="0">
                <a:solidFill>
                  <a:srgbClr val="FF0000"/>
                </a:solidFill>
              </a:rPr>
              <a:t> </a:t>
            </a:r>
            <a:r>
              <a:rPr lang="en-GB" sz="2800" dirty="0" smtClean="0"/>
              <a:t>the main method </a:t>
            </a:r>
            <a:br>
              <a:rPr lang="en-GB" sz="2800" dirty="0" smtClean="0"/>
            </a:br>
            <a:r>
              <a:rPr lang="en-GB" sz="2800" dirty="0" smtClean="0"/>
              <a:t>(but it really doesn’t matter)</a:t>
            </a:r>
            <a:endParaRPr lang="en-GB" sz="2800" dirty="0"/>
          </a:p>
        </p:txBody>
      </p:sp>
      <p:sp>
        <p:nvSpPr>
          <p:cNvPr id="5" name="Right Arrow 4"/>
          <p:cNvSpPr/>
          <p:nvPr/>
        </p:nvSpPr>
        <p:spPr bwMode="auto">
          <a:xfrm>
            <a:off x="151693" y="1521378"/>
            <a:ext cx="818866" cy="1679370"/>
          </a:xfrm>
          <a:prstGeom prst="rightArrow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GB" sz="1800" b="0" i="0" u="none" strike="noStrike" cap="none" normalizeH="0" baseline="-2500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sp>
        <p:nvSpPr>
          <p:cNvPr id="6" name="Right Arrow 5"/>
          <p:cNvSpPr/>
          <p:nvPr/>
        </p:nvSpPr>
        <p:spPr bwMode="auto">
          <a:xfrm>
            <a:off x="151693" y="5038300"/>
            <a:ext cx="818866" cy="775646"/>
          </a:xfrm>
          <a:prstGeom prst="rightArrow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GB" sz="1800" b="0" i="0" u="none" strike="noStrike" cap="none" normalizeH="0" baseline="-2500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638436823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GB" dirty="0"/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9613" y="3815898"/>
            <a:ext cx="6062208" cy="2666789"/>
          </a:xfr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3135" y="0"/>
            <a:ext cx="5609301" cy="354126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66093225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b="1" dirty="0" smtClean="0">
                <a:solidFill>
                  <a:srgbClr val="7958A3"/>
                </a:solidFill>
              </a:rPr>
              <a:t>Void</a:t>
            </a:r>
            <a:r>
              <a:rPr lang="en-GB" dirty="0" smtClean="0">
                <a:solidFill>
                  <a:srgbClr val="7958A3"/>
                </a:solidFill>
              </a:rPr>
              <a:t> </a:t>
            </a:r>
            <a:r>
              <a:rPr lang="en-GB" dirty="0" smtClean="0"/>
              <a:t>method examples</a:t>
            </a:r>
            <a:endParaRPr lang="en-GB" dirty="0"/>
          </a:p>
        </p:txBody>
      </p:sp>
      <p:pic>
        <p:nvPicPr>
          <p:cNvPr id="4" name="Content Placeholder 3" descr="Screen Clipping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8456" y="1619244"/>
            <a:ext cx="6418590" cy="1697162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5" name="Picture 4" descr="Screen Clippi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200" y="3845559"/>
            <a:ext cx="7855875" cy="187742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1352600168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b="1" dirty="0" smtClean="0">
                <a:solidFill>
                  <a:srgbClr val="FF0000"/>
                </a:solidFill>
              </a:rPr>
              <a:t>Return</a:t>
            </a:r>
            <a:r>
              <a:rPr lang="en-GB" b="1" dirty="0" smtClean="0">
                <a:solidFill>
                  <a:srgbClr val="7958A3"/>
                </a:solidFill>
              </a:rPr>
              <a:t> </a:t>
            </a:r>
            <a:r>
              <a:rPr lang="en-GB" dirty="0" smtClean="0"/>
              <a:t>method examples</a:t>
            </a:r>
            <a:endParaRPr lang="en-GB" dirty="0"/>
          </a:p>
        </p:txBody>
      </p:sp>
      <p:pic>
        <p:nvPicPr>
          <p:cNvPr id="6" name="Picture 5" descr="Screen Clippi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3549" y="1744250"/>
            <a:ext cx="5460575" cy="1892999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7" name="Picture 6" descr="Screen Clippi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3549" y="4184766"/>
            <a:ext cx="6443478" cy="2038614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4114298281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b="1" dirty="0" smtClean="0">
                <a:solidFill>
                  <a:srgbClr val="7030A0"/>
                </a:solidFill>
              </a:rPr>
              <a:t>Void</a:t>
            </a:r>
            <a:r>
              <a:rPr lang="en-GB" dirty="0" smtClean="0">
                <a:solidFill>
                  <a:srgbClr val="7030A0"/>
                </a:solidFill>
              </a:rPr>
              <a:t> </a:t>
            </a:r>
            <a:r>
              <a:rPr lang="en-GB" dirty="0" smtClean="0"/>
              <a:t>methods can be called on their own line</a:t>
            </a:r>
            <a:endParaRPr lang="en-GB" dirty="0"/>
          </a:p>
        </p:txBody>
      </p:sp>
      <p:pic>
        <p:nvPicPr>
          <p:cNvPr id="4" name="Content Placeholder 3" descr="Screen Clippi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457200" y="2055973"/>
            <a:ext cx="6418590" cy="1697162"/>
          </a:xfrm>
          <a:prstGeom prst="rect">
            <a:avLst/>
          </a:prstGeom>
          <a:noFill/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" name="Picture 4" descr="Screen Clippi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200" y="4391470"/>
            <a:ext cx="8065339" cy="1827613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3849049183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sz="3600" b="1" dirty="0" smtClean="0">
                <a:solidFill>
                  <a:srgbClr val="FF0000"/>
                </a:solidFill>
              </a:rPr>
              <a:t>Return</a:t>
            </a:r>
            <a:r>
              <a:rPr lang="en-GB" sz="3600" b="1" dirty="0" smtClean="0">
                <a:solidFill>
                  <a:srgbClr val="7030A0"/>
                </a:solidFill>
              </a:rPr>
              <a:t> </a:t>
            </a:r>
            <a:r>
              <a:rPr lang="en-GB" sz="3600" dirty="0" smtClean="0"/>
              <a:t>methods should be called into a receiving container</a:t>
            </a:r>
            <a:endParaRPr lang="en-GB" sz="3600" dirty="0"/>
          </a:p>
        </p:txBody>
      </p:sp>
      <p:pic>
        <p:nvPicPr>
          <p:cNvPr id="6" name="Picture 5" descr="Screen Clippi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7071" y="1810056"/>
            <a:ext cx="6443478" cy="2038614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3" name="Picture 2" descr="Screen Clippi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7071" y="4400800"/>
            <a:ext cx="7592351" cy="1999999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3463712504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Content Placeholder 3" descr="Screen Clipping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8046000" cy="6858000"/>
          </a:xfrm>
        </p:spPr>
      </p:pic>
      <p:sp>
        <p:nvSpPr>
          <p:cNvPr id="5" name="Cloud 4"/>
          <p:cNvSpPr/>
          <p:nvPr/>
        </p:nvSpPr>
        <p:spPr bwMode="auto">
          <a:xfrm>
            <a:off x="4367284" y="3002507"/>
            <a:ext cx="3678716" cy="2606723"/>
          </a:xfrm>
          <a:prstGeom prst="cloud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GB" sz="2000" b="1" i="1" u="none" strike="noStrike" cap="none" normalizeH="0" baseline="0" dirty="0" smtClean="0">
                <a:ln>
                  <a:noFill/>
                </a:ln>
                <a:solidFill>
                  <a:srgbClr val="FF0000"/>
                </a:solidFill>
                <a:effectLst/>
                <a:latin typeface="Arial" charset="0"/>
              </a:rPr>
              <a:t>Common example</a:t>
            </a:r>
          </a:p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en-GB" sz="2000" b="1" baseline="0" dirty="0" smtClean="0">
                <a:latin typeface="Arial" charset="0"/>
              </a:rPr>
              <a:t>What does this code segment do?</a:t>
            </a:r>
          </a:p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GB" sz="20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</a:rPr>
              <a:t>How does it do it?</a:t>
            </a:r>
          </a:p>
        </p:txBody>
      </p:sp>
    </p:spTree>
    <p:extLst>
      <p:ext uri="{BB962C8B-B14F-4D97-AF65-F5344CB8AC3E}">
        <p14:creationId xmlns:p14="http://schemas.microsoft.com/office/powerpoint/2010/main" val="1924650957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b="1" dirty="0" smtClean="0">
                <a:solidFill>
                  <a:srgbClr val="FF0000"/>
                </a:solidFill>
              </a:rPr>
              <a:t>Method summary</a:t>
            </a:r>
            <a:endParaRPr lang="en-GB" b="1" dirty="0">
              <a:solidFill>
                <a:srgbClr val="FF0000"/>
              </a:solidFill>
            </a:endParaRPr>
          </a:p>
        </p:txBody>
      </p:sp>
      <p:pic>
        <p:nvPicPr>
          <p:cNvPr id="6" name="Content Placeholder 5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200" y="1828172"/>
            <a:ext cx="7012769" cy="4094956"/>
          </a:xfrm>
        </p:spPr>
      </p:pic>
    </p:spTree>
    <p:extLst>
      <p:ext uri="{BB962C8B-B14F-4D97-AF65-F5344CB8AC3E}">
        <p14:creationId xmlns:p14="http://schemas.microsoft.com/office/powerpoint/2010/main" val="3089939548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b="1" dirty="0" smtClean="0"/>
              <a:t>Useful resource #1</a:t>
            </a:r>
            <a:endParaRPr lang="en-GB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5786651"/>
            <a:ext cx="7596188" cy="626115"/>
          </a:xfrm>
        </p:spPr>
        <p:txBody>
          <a:bodyPr/>
          <a:lstStyle/>
          <a:p>
            <a:pPr marL="0" indent="0" algn="ctr">
              <a:buNone/>
            </a:pPr>
            <a:r>
              <a:rPr lang="en-GB" sz="2000" dirty="0">
                <a:hlinkClick r:id="rId2"/>
              </a:rPr>
              <a:t>http://</a:t>
            </a:r>
            <a:r>
              <a:rPr lang="en-GB" sz="2000" dirty="0" smtClean="0">
                <a:hlinkClick r:id="rId2"/>
              </a:rPr>
              <a:t>mathbits.com/MathBits/Java/Methods/methods.htm</a:t>
            </a:r>
            <a:r>
              <a:rPr lang="en-GB" sz="2000" dirty="0" smtClean="0"/>
              <a:t> </a:t>
            </a:r>
            <a:endParaRPr lang="en-GB" sz="2000" dirty="0"/>
          </a:p>
        </p:txBody>
      </p:sp>
      <p:pic>
        <p:nvPicPr>
          <p:cNvPr id="4" name="Picture 3" descr="Screen Clippi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13402" y="1614234"/>
            <a:ext cx="6973273" cy="36295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90332140"/>
      </p:ext>
    </p:extLst>
  </p:cSld>
  <p:clrMapOvr>
    <a:masterClrMapping/>
  </p:clrMapOvr>
</p:sld>
</file>

<file path=ppt/theme/theme1.xml><?xml version="1.0" encoding="utf-8"?>
<a:theme xmlns:a="http://schemas.openxmlformats.org/drawingml/2006/main" name="Default Design">
  <a:themeElements>
    <a:clrScheme name="">
      <a:dk1>
        <a:srgbClr val="195E7D"/>
      </a:dk1>
      <a:lt1>
        <a:srgbClr val="FFFFFF"/>
      </a:lt1>
      <a:dk2>
        <a:srgbClr val="195E7D"/>
      </a:dk2>
      <a:lt2>
        <a:srgbClr val="808080"/>
      </a:lt2>
      <a:accent1>
        <a:srgbClr val="C0E7FA"/>
      </a:accent1>
      <a:accent2>
        <a:srgbClr val="2691BF"/>
      </a:accent2>
      <a:accent3>
        <a:srgbClr val="FFFFFF"/>
      </a:accent3>
      <a:accent4>
        <a:srgbClr val="144F6A"/>
      </a:accent4>
      <a:accent5>
        <a:srgbClr val="DCF1FC"/>
      </a:accent5>
      <a:accent6>
        <a:srgbClr val="2183AD"/>
      </a:accent6>
      <a:hlink>
        <a:srgbClr val="E0489C"/>
      </a:hlink>
      <a:folHlink>
        <a:srgbClr val="7958A3"/>
      </a:folHlink>
    </a:clrScheme>
    <a:fontScheme name="Default Design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GB" sz="1800" b="0" i="0" u="none" strike="noStrike" cap="none" normalizeH="0" baseline="-25000" smtClean="0">
            <a:ln>
              <a:noFill/>
            </a:ln>
            <a:solidFill>
              <a:schemeClr val="tx1"/>
            </a:solidFill>
            <a:effectLst/>
            <a:latin typeface="Arial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GB" sz="1800" b="0" i="0" u="none" strike="noStrike" cap="none" normalizeH="0" baseline="-25000" smtClean="0">
            <a:ln>
              <a:noFill/>
            </a:ln>
            <a:solidFill>
              <a:schemeClr val="tx1"/>
            </a:solidFill>
            <a:effectLst/>
            <a:latin typeface="Arial" charset="0"/>
          </a:defRPr>
        </a:defPPr>
      </a:lstStyle>
    </a:lnDef>
  </a:objectDefaults>
  <a:extraClrSchemeLst>
    <a:extraClrScheme>
      <a:clrScheme name="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0E7FA"/>
        </a:accent1>
        <a:accent2>
          <a:srgbClr val="2691BF"/>
        </a:accent2>
        <a:accent3>
          <a:srgbClr val="FFFFFF"/>
        </a:accent3>
        <a:accent4>
          <a:srgbClr val="000000"/>
        </a:accent4>
        <a:accent5>
          <a:srgbClr val="DCF1FC"/>
        </a:accent5>
        <a:accent6>
          <a:srgbClr val="2183AD"/>
        </a:accent6>
        <a:hlink>
          <a:srgbClr val="7958A3"/>
        </a:hlink>
        <a:folHlink>
          <a:srgbClr val="33CC33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14">
        <a:dk1>
          <a:srgbClr val="2691BF"/>
        </a:dk1>
        <a:lt1>
          <a:srgbClr val="FFFFFF"/>
        </a:lt1>
        <a:dk2>
          <a:srgbClr val="000000"/>
        </a:dk2>
        <a:lt2>
          <a:srgbClr val="808080"/>
        </a:lt2>
        <a:accent1>
          <a:srgbClr val="C0E7FA"/>
        </a:accent1>
        <a:accent2>
          <a:srgbClr val="2691BF"/>
        </a:accent2>
        <a:accent3>
          <a:srgbClr val="FFFFFF"/>
        </a:accent3>
        <a:accent4>
          <a:srgbClr val="1F7BA3"/>
        </a:accent4>
        <a:accent5>
          <a:srgbClr val="DCF1FC"/>
        </a:accent5>
        <a:accent6>
          <a:srgbClr val="2183AD"/>
        </a:accent6>
        <a:hlink>
          <a:srgbClr val="7958A3"/>
        </a:hlink>
        <a:folHlink>
          <a:srgbClr val="33CC33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15">
        <a:dk1>
          <a:srgbClr val="195E7D"/>
        </a:dk1>
        <a:lt1>
          <a:srgbClr val="FFFFFF"/>
        </a:lt1>
        <a:dk2>
          <a:srgbClr val="000000"/>
        </a:dk2>
        <a:lt2>
          <a:srgbClr val="808080"/>
        </a:lt2>
        <a:accent1>
          <a:srgbClr val="C0E7FA"/>
        </a:accent1>
        <a:accent2>
          <a:srgbClr val="2691BF"/>
        </a:accent2>
        <a:accent3>
          <a:srgbClr val="FFFFFF"/>
        </a:accent3>
        <a:accent4>
          <a:srgbClr val="144F6A"/>
        </a:accent4>
        <a:accent5>
          <a:srgbClr val="DCF1FC"/>
        </a:accent5>
        <a:accent6>
          <a:srgbClr val="2183AD"/>
        </a:accent6>
        <a:hlink>
          <a:srgbClr val="7958A3"/>
        </a:hlink>
        <a:folHlink>
          <a:srgbClr val="33CC33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16">
        <a:dk1>
          <a:srgbClr val="195E7D"/>
        </a:dk1>
        <a:lt1>
          <a:srgbClr val="FFFFFF"/>
        </a:lt1>
        <a:dk2>
          <a:srgbClr val="195E7D"/>
        </a:dk2>
        <a:lt2>
          <a:srgbClr val="808080"/>
        </a:lt2>
        <a:accent1>
          <a:srgbClr val="C0E7FA"/>
        </a:accent1>
        <a:accent2>
          <a:srgbClr val="2691BF"/>
        </a:accent2>
        <a:accent3>
          <a:srgbClr val="FFFFFF"/>
        </a:accent3>
        <a:accent4>
          <a:srgbClr val="144F6A"/>
        </a:accent4>
        <a:accent5>
          <a:srgbClr val="DCF1FC"/>
        </a:accent5>
        <a:accent6>
          <a:srgbClr val="2183AD"/>
        </a:accent6>
        <a:hlink>
          <a:srgbClr val="7958A3"/>
        </a:hlink>
        <a:folHlink>
          <a:srgbClr val="33CC33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600</TotalTime>
  <Words>253</Words>
  <Application>Microsoft Office PowerPoint</Application>
  <PresentationFormat>On-screen Show (4:3)</PresentationFormat>
  <Paragraphs>48</Paragraphs>
  <Slides>15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1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15</vt:i4>
      </vt:variant>
    </vt:vector>
  </HeadingPairs>
  <TitlesOfParts>
    <vt:vector size="17" baseType="lpstr">
      <vt:lpstr>Arial</vt:lpstr>
      <vt:lpstr>Default Design</vt:lpstr>
      <vt:lpstr>Java for Beginners</vt:lpstr>
      <vt:lpstr>Levels of Java coding</vt:lpstr>
      <vt:lpstr>Methods </vt:lpstr>
      <vt:lpstr>Types of methods</vt:lpstr>
      <vt:lpstr>Summary</vt:lpstr>
      <vt:lpstr>Methods are called from within the ‘main method’</vt:lpstr>
      <vt:lpstr>They are normally written below the main method  (but it really doesn’t matter)</vt:lpstr>
      <vt:lpstr>PowerPoint Presentation</vt:lpstr>
      <vt:lpstr>Void method examples</vt:lpstr>
      <vt:lpstr>Return method examples</vt:lpstr>
      <vt:lpstr>Void methods can be called on their own line</vt:lpstr>
      <vt:lpstr>Return methods should be called into a receiving container</vt:lpstr>
      <vt:lpstr>PowerPoint Presentation</vt:lpstr>
      <vt:lpstr>Method summary</vt:lpstr>
      <vt:lpstr>Useful resource #1</vt:lpstr>
    </vt:vector>
  </TitlesOfParts>
  <Company>Clearly Presented Ltd</Company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Bubble chart powerpoint presentation</dc:title>
  <dc:creator>Jonty Pearce</dc:creator>
  <cp:lastModifiedBy>Coetzee. C</cp:lastModifiedBy>
  <cp:revision>65</cp:revision>
  <cp:lastPrinted>2015-06-25T14:37:53Z</cp:lastPrinted>
  <dcterms:created xsi:type="dcterms:W3CDTF">2009-01-01T16:20:39Z</dcterms:created>
  <dcterms:modified xsi:type="dcterms:W3CDTF">2017-01-24T12:38:03Z</dcterms:modified>
</cp:coreProperties>
</file>