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71" r:id="rId3"/>
    <p:sldId id="332" r:id="rId4"/>
    <p:sldId id="339" r:id="rId5"/>
    <p:sldId id="333" r:id="rId6"/>
    <p:sldId id="336" r:id="rId7"/>
    <p:sldId id="337" r:id="rId8"/>
    <p:sldId id="338" r:id="rId9"/>
    <p:sldId id="340" r:id="rId10"/>
    <p:sldId id="329" r:id="rId1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0000"/>
    <a:srgbClr val="E0489C"/>
    <a:srgbClr val="7958A3"/>
    <a:srgbClr val="26911F"/>
    <a:srgbClr val="E878B5"/>
    <a:srgbClr val="FFFF99"/>
    <a:srgbClr val="2691BF"/>
    <a:srgbClr val="FF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6B9D2-734D-4E2E-9814-290319AA246E}" type="doc">
      <dgm:prSet loTypeId="urn:microsoft.com/office/officeart/2005/8/layout/hList9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GB"/>
        </a:p>
      </dgm:t>
    </dgm:pt>
    <dgm:pt modelId="{3D60FD44-0E97-4FB4-B172-53266A902973}">
      <dgm:prSet phldrT="[Text]"/>
      <dgm:spPr>
        <a:solidFill>
          <a:srgbClr val="7030A0">
            <a:alpha val="90000"/>
          </a:srgbClr>
        </a:solidFill>
      </dgm:spPr>
      <dgm:t>
        <a:bodyPr/>
        <a:lstStyle/>
        <a:p>
          <a:r>
            <a:rPr lang="en-GB" dirty="0" smtClean="0"/>
            <a:t>Array</a:t>
          </a:r>
          <a:endParaRPr lang="en-GB" dirty="0"/>
        </a:p>
      </dgm:t>
    </dgm:pt>
    <dgm:pt modelId="{E04E7431-61B3-43B2-BEA9-24A6142BF76F}" type="parTrans" cxnId="{E737F4D5-CCD7-4082-9796-19E6C25EA648}">
      <dgm:prSet/>
      <dgm:spPr/>
      <dgm:t>
        <a:bodyPr/>
        <a:lstStyle/>
        <a:p>
          <a:endParaRPr lang="en-GB"/>
        </a:p>
      </dgm:t>
    </dgm:pt>
    <dgm:pt modelId="{0102D74F-B776-4A48-B998-3C395BCFAEF3}" type="sibTrans" cxnId="{E737F4D5-CCD7-4082-9796-19E6C25EA648}">
      <dgm:prSet/>
      <dgm:spPr/>
      <dgm:t>
        <a:bodyPr/>
        <a:lstStyle/>
        <a:p>
          <a:endParaRPr lang="en-GB"/>
        </a:p>
      </dgm:t>
    </dgm:pt>
    <dgm:pt modelId="{46A599C3-079C-49FB-B973-C89C4FB65B25}">
      <dgm:prSet phldrT="[Text]"/>
      <dgm:spPr/>
      <dgm:t>
        <a:bodyPr/>
        <a:lstStyle/>
        <a:p>
          <a:r>
            <a:rPr lang="en-GB" dirty="0" smtClean="0"/>
            <a:t>Fixed size</a:t>
          </a:r>
          <a:endParaRPr lang="en-GB" dirty="0"/>
        </a:p>
      </dgm:t>
    </dgm:pt>
    <dgm:pt modelId="{983806DB-2F19-47D7-9C3C-61970570557E}" type="parTrans" cxnId="{795AEA38-35E1-4DC3-9A88-49B362348F4F}">
      <dgm:prSet/>
      <dgm:spPr/>
      <dgm:t>
        <a:bodyPr/>
        <a:lstStyle/>
        <a:p>
          <a:endParaRPr lang="en-GB"/>
        </a:p>
      </dgm:t>
    </dgm:pt>
    <dgm:pt modelId="{F3BDA084-F0F8-45AB-991B-1337A0FA8BB7}" type="sibTrans" cxnId="{795AEA38-35E1-4DC3-9A88-49B362348F4F}">
      <dgm:prSet/>
      <dgm:spPr/>
      <dgm:t>
        <a:bodyPr/>
        <a:lstStyle/>
        <a:p>
          <a:endParaRPr lang="en-GB"/>
        </a:p>
      </dgm:t>
    </dgm:pt>
    <dgm:pt modelId="{0FEC0A63-2EE5-441C-B767-EE1C5DB9E891}">
      <dgm:prSet phldrT="[Text]"/>
      <dgm:spPr/>
      <dgm:t>
        <a:bodyPr/>
        <a:lstStyle/>
        <a:p>
          <a:r>
            <a:rPr lang="en-GB" dirty="0" smtClean="0"/>
            <a:t>One or Two dimensions</a:t>
          </a:r>
          <a:endParaRPr lang="en-GB" dirty="0"/>
        </a:p>
      </dgm:t>
    </dgm:pt>
    <dgm:pt modelId="{FF7A66F6-E6AF-48D4-A99A-E774DC6936C8}" type="parTrans" cxnId="{516BA980-CF8F-4B83-B17A-7858507EE40C}">
      <dgm:prSet/>
      <dgm:spPr/>
      <dgm:t>
        <a:bodyPr/>
        <a:lstStyle/>
        <a:p>
          <a:endParaRPr lang="en-GB"/>
        </a:p>
      </dgm:t>
    </dgm:pt>
    <dgm:pt modelId="{F3B9D67E-5812-4921-8876-0280AACCF7FF}" type="sibTrans" cxnId="{516BA980-CF8F-4B83-B17A-7858507EE40C}">
      <dgm:prSet/>
      <dgm:spPr/>
      <dgm:t>
        <a:bodyPr/>
        <a:lstStyle/>
        <a:p>
          <a:endParaRPr lang="en-GB"/>
        </a:p>
      </dgm:t>
    </dgm:pt>
    <dgm:pt modelId="{535663E8-61C8-4F16-98DD-AFA6D1BBA847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 smtClean="0"/>
            <a:t>List</a:t>
          </a:r>
          <a:endParaRPr lang="en-GB" dirty="0"/>
        </a:p>
      </dgm:t>
    </dgm:pt>
    <dgm:pt modelId="{9C3463E1-20BB-4CAC-8BB7-256BFA81BD19}" type="parTrans" cxnId="{1BC7BCAF-5E7F-4993-AB91-63F73A95A22F}">
      <dgm:prSet/>
      <dgm:spPr/>
      <dgm:t>
        <a:bodyPr/>
        <a:lstStyle/>
        <a:p>
          <a:endParaRPr lang="en-GB"/>
        </a:p>
      </dgm:t>
    </dgm:pt>
    <dgm:pt modelId="{708A96D6-31D6-48F1-BDD8-E451E9292A57}" type="sibTrans" cxnId="{1BC7BCAF-5E7F-4993-AB91-63F73A95A22F}">
      <dgm:prSet/>
      <dgm:spPr/>
      <dgm:t>
        <a:bodyPr/>
        <a:lstStyle/>
        <a:p>
          <a:endParaRPr lang="en-GB"/>
        </a:p>
      </dgm:t>
    </dgm:pt>
    <dgm:pt modelId="{76092D24-201B-4E42-A0FB-188BA12B01BA}">
      <dgm:prSet phldrT="[Text]"/>
      <dgm:spPr/>
      <dgm:t>
        <a:bodyPr/>
        <a:lstStyle/>
        <a:p>
          <a:r>
            <a:rPr lang="en-GB" dirty="0" smtClean="0"/>
            <a:t>Size can change</a:t>
          </a:r>
          <a:endParaRPr lang="en-GB" dirty="0"/>
        </a:p>
      </dgm:t>
    </dgm:pt>
    <dgm:pt modelId="{A297A8C4-FC44-46AB-BA76-3E86DCBC6525}" type="parTrans" cxnId="{9134953F-AC75-4FC1-AB0A-2874AEE3CBA1}">
      <dgm:prSet/>
      <dgm:spPr/>
      <dgm:t>
        <a:bodyPr/>
        <a:lstStyle/>
        <a:p>
          <a:endParaRPr lang="en-GB"/>
        </a:p>
      </dgm:t>
    </dgm:pt>
    <dgm:pt modelId="{C3977414-CA6D-4016-A473-F075EF80EA4E}" type="sibTrans" cxnId="{9134953F-AC75-4FC1-AB0A-2874AEE3CBA1}">
      <dgm:prSet/>
      <dgm:spPr/>
      <dgm:t>
        <a:bodyPr/>
        <a:lstStyle/>
        <a:p>
          <a:endParaRPr lang="en-GB"/>
        </a:p>
      </dgm:t>
    </dgm:pt>
    <dgm:pt modelId="{8D3D3550-D61F-4D92-B25B-F705B708948C}">
      <dgm:prSet phldrT="[Text]"/>
      <dgm:spPr/>
      <dgm:t>
        <a:bodyPr/>
        <a:lstStyle/>
        <a:p>
          <a:r>
            <a:rPr lang="en-GB" dirty="0" smtClean="0"/>
            <a:t>Only linear</a:t>
          </a:r>
          <a:endParaRPr lang="en-GB" dirty="0"/>
        </a:p>
      </dgm:t>
    </dgm:pt>
    <dgm:pt modelId="{A22197DD-BA74-43D9-A269-B78C14BF56CC}" type="parTrans" cxnId="{CEC239E4-44BD-460A-94DD-885D1BBE034D}">
      <dgm:prSet/>
      <dgm:spPr/>
      <dgm:t>
        <a:bodyPr/>
        <a:lstStyle/>
        <a:p>
          <a:endParaRPr lang="en-GB"/>
        </a:p>
      </dgm:t>
    </dgm:pt>
    <dgm:pt modelId="{445C902B-345E-480B-813B-969E3E9E65AE}" type="sibTrans" cxnId="{CEC239E4-44BD-460A-94DD-885D1BBE034D}">
      <dgm:prSet/>
      <dgm:spPr/>
      <dgm:t>
        <a:bodyPr/>
        <a:lstStyle/>
        <a:p>
          <a:endParaRPr lang="en-GB"/>
        </a:p>
      </dgm:t>
    </dgm:pt>
    <dgm:pt modelId="{C5A4102D-008A-44CE-ACD8-2F7BE2271EC3}" type="pres">
      <dgm:prSet presAssocID="{0986B9D2-734D-4E2E-9814-290319AA246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4E4ACE35-EBF9-46F8-846B-F78B88007F14}" type="pres">
      <dgm:prSet presAssocID="{3D60FD44-0E97-4FB4-B172-53266A902973}" presName="posSpace" presStyleCnt="0"/>
      <dgm:spPr/>
    </dgm:pt>
    <dgm:pt modelId="{3CDA4EAB-B5F2-46BC-804F-E5019B4A78C5}" type="pres">
      <dgm:prSet presAssocID="{3D60FD44-0E97-4FB4-B172-53266A902973}" presName="vertFlow" presStyleCnt="0"/>
      <dgm:spPr/>
    </dgm:pt>
    <dgm:pt modelId="{6715F7EF-C9BA-4FA4-828C-D3CE69C165FE}" type="pres">
      <dgm:prSet presAssocID="{3D60FD44-0E97-4FB4-B172-53266A902973}" presName="topSpace" presStyleCnt="0"/>
      <dgm:spPr/>
    </dgm:pt>
    <dgm:pt modelId="{6CAA46E3-8992-43E1-919C-67172361BB50}" type="pres">
      <dgm:prSet presAssocID="{3D60FD44-0E97-4FB4-B172-53266A902973}" presName="firstComp" presStyleCnt="0"/>
      <dgm:spPr/>
    </dgm:pt>
    <dgm:pt modelId="{31C21B7F-5086-4BAC-96C4-3811EEC63501}" type="pres">
      <dgm:prSet presAssocID="{3D60FD44-0E97-4FB4-B172-53266A902973}" presName="firstChild" presStyleLbl="bgAccFollowNode1" presStyleIdx="0" presStyleCnt="4"/>
      <dgm:spPr/>
      <dgm:t>
        <a:bodyPr/>
        <a:lstStyle/>
        <a:p>
          <a:endParaRPr lang="en-GB"/>
        </a:p>
      </dgm:t>
    </dgm:pt>
    <dgm:pt modelId="{919EE5B0-9DB6-42CC-BF41-284277790499}" type="pres">
      <dgm:prSet presAssocID="{3D60FD44-0E97-4FB4-B172-53266A902973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DF9C23-8F76-4BE8-9D30-52FEBE08B7E2}" type="pres">
      <dgm:prSet presAssocID="{0FEC0A63-2EE5-441C-B767-EE1C5DB9E891}" presName="comp" presStyleCnt="0"/>
      <dgm:spPr/>
    </dgm:pt>
    <dgm:pt modelId="{253569B4-6885-483F-BECB-22807B1B67B8}" type="pres">
      <dgm:prSet presAssocID="{0FEC0A63-2EE5-441C-B767-EE1C5DB9E891}" presName="child" presStyleLbl="bgAccFollowNode1" presStyleIdx="1" presStyleCnt="4"/>
      <dgm:spPr/>
      <dgm:t>
        <a:bodyPr/>
        <a:lstStyle/>
        <a:p>
          <a:endParaRPr lang="en-GB"/>
        </a:p>
      </dgm:t>
    </dgm:pt>
    <dgm:pt modelId="{74E3129F-AB9D-4DBC-8573-2AAA4ADABA5D}" type="pres">
      <dgm:prSet presAssocID="{0FEC0A63-2EE5-441C-B767-EE1C5DB9E891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0DEE2D-33D3-486B-845B-E8B927F26429}" type="pres">
      <dgm:prSet presAssocID="{3D60FD44-0E97-4FB4-B172-53266A902973}" presName="negSpace" presStyleCnt="0"/>
      <dgm:spPr/>
    </dgm:pt>
    <dgm:pt modelId="{8B664DCE-4B2E-421D-895F-D9F503FFB631}" type="pres">
      <dgm:prSet presAssocID="{3D60FD44-0E97-4FB4-B172-53266A902973}" presName="circle" presStyleLbl="node1" presStyleIdx="0" presStyleCnt="2"/>
      <dgm:spPr/>
      <dgm:t>
        <a:bodyPr/>
        <a:lstStyle/>
        <a:p>
          <a:endParaRPr lang="en-GB"/>
        </a:p>
      </dgm:t>
    </dgm:pt>
    <dgm:pt modelId="{04411BDF-AE2F-41A8-96B5-BD83DB3DDB13}" type="pres">
      <dgm:prSet presAssocID="{0102D74F-B776-4A48-B998-3C395BCFAEF3}" presName="transSpace" presStyleCnt="0"/>
      <dgm:spPr/>
    </dgm:pt>
    <dgm:pt modelId="{03D41A0F-3E30-40E5-91A8-4074A74E7F12}" type="pres">
      <dgm:prSet presAssocID="{535663E8-61C8-4F16-98DD-AFA6D1BBA847}" presName="posSpace" presStyleCnt="0"/>
      <dgm:spPr/>
    </dgm:pt>
    <dgm:pt modelId="{729A77DB-D19F-48B4-8A52-F7104EFB2D90}" type="pres">
      <dgm:prSet presAssocID="{535663E8-61C8-4F16-98DD-AFA6D1BBA847}" presName="vertFlow" presStyleCnt="0"/>
      <dgm:spPr/>
    </dgm:pt>
    <dgm:pt modelId="{DFA0E2E2-4546-44E1-8840-39CC3C9F61C0}" type="pres">
      <dgm:prSet presAssocID="{535663E8-61C8-4F16-98DD-AFA6D1BBA847}" presName="topSpace" presStyleCnt="0"/>
      <dgm:spPr/>
    </dgm:pt>
    <dgm:pt modelId="{EFE0A041-020F-498F-9C77-37532DAADBB4}" type="pres">
      <dgm:prSet presAssocID="{535663E8-61C8-4F16-98DD-AFA6D1BBA847}" presName="firstComp" presStyleCnt="0"/>
      <dgm:spPr/>
    </dgm:pt>
    <dgm:pt modelId="{8DC22242-16A5-4643-9FDC-D928FCDA84A7}" type="pres">
      <dgm:prSet presAssocID="{535663E8-61C8-4F16-98DD-AFA6D1BBA847}" presName="firstChild" presStyleLbl="bgAccFollowNode1" presStyleIdx="2" presStyleCnt="4"/>
      <dgm:spPr/>
      <dgm:t>
        <a:bodyPr/>
        <a:lstStyle/>
        <a:p>
          <a:endParaRPr lang="en-GB"/>
        </a:p>
      </dgm:t>
    </dgm:pt>
    <dgm:pt modelId="{1F0543E8-0D80-463C-A25D-80E29C299C97}" type="pres">
      <dgm:prSet presAssocID="{535663E8-61C8-4F16-98DD-AFA6D1BBA847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6AA2D36-2385-462C-A833-EF6F36F92CA9}" type="pres">
      <dgm:prSet presAssocID="{8D3D3550-D61F-4D92-B25B-F705B708948C}" presName="comp" presStyleCnt="0"/>
      <dgm:spPr/>
    </dgm:pt>
    <dgm:pt modelId="{621F639F-18A2-46BE-B9B7-BB0021F84993}" type="pres">
      <dgm:prSet presAssocID="{8D3D3550-D61F-4D92-B25B-F705B708948C}" presName="child" presStyleLbl="bgAccFollowNode1" presStyleIdx="3" presStyleCnt="4"/>
      <dgm:spPr/>
      <dgm:t>
        <a:bodyPr/>
        <a:lstStyle/>
        <a:p>
          <a:endParaRPr lang="en-GB"/>
        </a:p>
      </dgm:t>
    </dgm:pt>
    <dgm:pt modelId="{DBBBA1B7-B190-48E5-9238-A2F0F005CDC1}" type="pres">
      <dgm:prSet presAssocID="{8D3D3550-D61F-4D92-B25B-F705B708948C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2A8673-AAF7-4E6D-B7EB-4CB62A0FC2B4}" type="pres">
      <dgm:prSet presAssocID="{535663E8-61C8-4F16-98DD-AFA6D1BBA847}" presName="negSpace" presStyleCnt="0"/>
      <dgm:spPr/>
    </dgm:pt>
    <dgm:pt modelId="{6CA3F3AA-DC27-417C-926E-772DC2B19974}" type="pres">
      <dgm:prSet presAssocID="{535663E8-61C8-4F16-98DD-AFA6D1BBA847}" presName="circle" presStyleLbl="node1" presStyleIdx="1" presStyleCnt="2"/>
      <dgm:spPr/>
      <dgm:t>
        <a:bodyPr/>
        <a:lstStyle/>
        <a:p>
          <a:endParaRPr lang="en-GB"/>
        </a:p>
      </dgm:t>
    </dgm:pt>
  </dgm:ptLst>
  <dgm:cxnLst>
    <dgm:cxn modelId="{516BA980-CF8F-4B83-B17A-7858507EE40C}" srcId="{3D60FD44-0E97-4FB4-B172-53266A902973}" destId="{0FEC0A63-2EE5-441C-B767-EE1C5DB9E891}" srcOrd="1" destOrd="0" parTransId="{FF7A66F6-E6AF-48D4-A99A-E774DC6936C8}" sibTransId="{F3B9D67E-5812-4921-8876-0280AACCF7FF}"/>
    <dgm:cxn modelId="{692B0272-994C-4E53-A999-DBD029F61031}" type="presOf" srcId="{46A599C3-079C-49FB-B973-C89C4FB65B25}" destId="{919EE5B0-9DB6-42CC-BF41-284277790499}" srcOrd="1" destOrd="0" presId="urn:microsoft.com/office/officeart/2005/8/layout/hList9"/>
    <dgm:cxn modelId="{382A3C3B-2718-4FC8-A630-38C7813C1449}" type="presOf" srcId="{8D3D3550-D61F-4D92-B25B-F705B708948C}" destId="{621F639F-18A2-46BE-B9B7-BB0021F84993}" srcOrd="0" destOrd="0" presId="urn:microsoft.com/office/officeart/2005/8/layout/hList9"/>
    <dgm:cxn modelId="{B6C9940B-5B49-4C73-9E62-B765CAF7A82C}" type="presOf" srcId="{0986B9D2-734D-4E2E-9814-290319AA246E}" destId="{C5A4102D-008A-44CE-ACD8-2F7BE2271EC3}" srcOrd="0" destOrd="0" presId="urn:microsoft.com/office/officeart/2005/8/layout/hList9"/>
    <dgm:cxn modelId="{20996546-C3D3-4F3C-8C14-B01FA6EDA1AA}" type="presOf" srcId="{0FEC0A63-2EE5-441C-B767-EE1C5DB9E891}" destId="{74E3129F-AB9D-4DBC-8573-2AAA4ADABA5D}" srcOrd="1" destOrd="0" presId="urn:microsoft.com/office/officeart/2005/8/layout/hList9"/>
    <dgm:cxn modelId="{795AEA38-35E1-4DC3-9A88-49B362348F4F}" srcId="{3D60FD44-0E97-4FB4-B172-53266A902973}" destId="{46A599C3-079C-49FB-B973-C89C4FB65B25}" srcOrd="0" destOrd="0" parTransId="{983806DB-2F19-47D7-9C3C-61970570557E}" sibTransId="{F3BDA084-F0F8-45AB-991B-1337A0FA8BB7}"/>
    <dgm:cxn modelId="{7B824235-884F-44BF-898F-35973E2C9945}" type="presOf" srcId="{0FEC0A63-2EE5-441C-B767-EE1C5DB9E891}" destId="{253569B4-6885-483F-BECB-22807B1B67B8}" srcOrd="0" destOrd="0" presId="urn:microsoft.com/office/officeart/2005/8/layout/hList9"/>
    <dgm:cxn modelId="{CEC239E4-44BD-460A-94DD-885D1BBE034D}" srcId="{535663E8-61C8-4F16-98DD-AFA6D1BBA847}" destId="{8D3D3550-D61F-4D92-B25B-F705B708948C}" srcOrd="1" destOrd="0" parTransId="{A22197DD-BA74-43D9-A269-B78C14BF56CC}" sibTransId="{445C902B-345E-480B-813B-969E3E9E65AE}"/>
    <dgm:cxn modelId="{9134953F-AC75-4FC1-AB0A-2874AEE3CBA1}" srcId="{535663E8-61C8-4F16-98DD-AFA6D1BBA847}" destId="{76092D24-201B-4E42-A0FB-188BA12B01BA}" srcOrd="0" destOrd="0" parTransId="{A297A8C4-FC44-46AB-BA76-3E86DCBC6525}" sibTransId="{C3977414-CA6D-4016-A473-F075EF80EA4E}"/>
    <dgm:cxn modelId="{28A01830-3142-40CD-8CE9-741B6CE908B9}" type="presOf" srcId="{46A599C3-079C-49FB-B973-C89C4FB65B25}" destId="{31C21B7F-5086-4BAC-96C4-3811EEC63501}" srcOrd="0" destOrd="0" presId="urn:microsoft.com/office/officeart/2005/8/layout/hList9"/>
    <dgm:cxn modelId="{F5F9B970-8F69-41E8-AE2E-1D2B3B84D48C}" type="presOf" srcId="{3D60FD44-0E97-4FB4-B172-53266A902973}" destId="{8B664DCE-4B2E-421D-895F-D9F503FFB631}" srcOrd="0" destOrd="0" presId="urn:microsoft.com/office/officeart/2005/8/layout/hList9"/>
    <dgm:cxn modelId="{E737F4D5-CCD7-4082-9796-19E6C25EA648}" srcId="{0986B9D2-734D-4E2E-9814-290319AA246E}" destId="{3D60FD44-0E97-4FB4-B172-53266A902973}" srcOrd="0" destOrd="0" parTransId="{E04E7431-61B3-43B2-BEA9-24A6142BF76F}" sibTransId="{0102D74F-B776-4A48-B998-3C395BCFAEF3}"/>
    <dgm:cxn modelId="{36442A95-8D69-4C51-A6F9-FD1ED8CA75E8}" type="presOf" srcId="{535663E8-61C8-4F16-98DD-AFA6D1BBA847}" destId="{6CA3F3AA-DC27-417C-926E-772DC2B19974}" srcOrd="0" destOrd="0" presId="urn:microsoft.com/office/officeart/2005/8/layout/hList9"/>
    <dgm:cxn modelId="{5E07CE0A-89AD-40BC-803E-C3715537ECA3}" type="presOf" srcId="{76092D24-201B-4E42-A0FB-188BA12B01BA}" destId="{8DC22242-16A5-4643-9FDC-D928FCDA84A7}" srcOrd="0" destOrd="0" presId="urn:microsoft.com/office/officeart/2005/8/layout/hList9"/>
    <dgm:cxn modelId="{1BC7BCAF-5E7F-4993-AB91-63F73A95A22F}" srcId="{0986B9D2-734D-4E2E-9814-290319AA246E}" destId="{535663E8-61C8-4F16-98DD-AFA6D1BBA847}" srcOrd="1" destOrd="0" parTransId="{9C3463E1-20BB-4CAC-8BB7-256BFA81BD19}" sibTransId="{708A96D6-31D6-48F1-BDD8-E451E9292A57}"/>
    <dgm:cxn modelId="{68E2D55E-44DB-4BCD-958E-9D21A82C0E60}" type="presOf" srcId="{8D3D3550-D61F-4D92-B25B-F705B708948C}" destId="{DBBBA1B7-B190-48E5-9238-A2F0F005CDC1}" srcOrd="1" destOrd="0" presId="urn:microsoft.com/office/officeart/2005/8/layout/hList9"/>
    <dgm:cxn modelId="{3DEB953C-0995-4C50-90BE-7378F50FCEAA}" type="presOf" srcId="{76092D24-201B-4E42-A0FB-188BA12B01BA}" destId="{1F0543E8-0D80-463C-A25D-80E29C299C97}" srcOrd="1" destOrd="0" presId="urn:microsoft.com/office/officeart/2005/8/layout/hList9"/>
    <dgm:cxn modelId="{1300A0DA-9CA3-46B7-8074-C09405965FC3}" type="presParOf" srcId="{C5A4102D-008A-44CE-ACD8-2F7BE2271EC3}" destId="{4E4ACE35-EBF9-46F8-846B-F78B88007F14}" srcOrd="0" destOrd="0" presId="urn:microsoft.com/office/officeart/2005/8/layout/hList9"/>
    <dgm:cxn modelId="{91A0C983-82B3-447D-B58C-1A98FDB1EDDB}" type="presParOf" srcId="{C5A4102D-008A-44CE-ACD8-2F7BE2271EC3}" destId="{3CDA4EAB-B5F2-46BC-804F-E5019B4A78C5}" srcOrd="1" destOrd="0" presId="urn:microsoft.com/office/officeart/2005/8/layout/hList9"/>
    <dgm:cxn modelId="{88485DC2-5AC1-4651-A369-90CCBE8DBA3D}" type="presParOf" srcId="{3CDA4EAB-B5F2-46BC-804F-E5019B4A78C5}" destId="{6715F7EF-C9BA-4FA4-828C-D3CE69C165FE}" srcOrd="0" destOrd="0" presId="urn:microsoft.com/office/officeart/2005/8/layout/hList9"/>
    <dgm:cxn modelId="{58DB4619-C81A-4BAC-ABD8-3AAD8F082BDE}" type="presParOf" srcId="{3CDA4EAB-B5F2-46BC-804F-E5019B4A78C5}" destId="{6CAA46E3-8992-43E1-919C-67172361BB50}" srcOrd="1" destOrd="0" presId="urn:microsoft.com/office/officeart/2005/8/layout/hList9"/>
    <dgm:cxn modelId="{4B0E7271-4891-4299-A192-BBF9ECBEFA99}" type="presParOf" srcId="{6CAA46E3-8992-43E1-919C-67172361BB50}" destId="{31C21B7F-5086-4BAC-96C4-3811EEC63501}" srcOrd="0" destOrd="0" presId="urn:microsoft.com/office/officeart/2005/8/layout/hList9"/>
    <dgm:cxn modelId="{026D8284-1021-45D1-9C36-E92155BC817F}" type="presParOf" srcId="{6CAA46E3-8992-43E1-919C-67172361BB50}" destId="{919EE5B0-9DB6-42CC-BF41-284277790499}" srcOrd="1" destOrd="0" presId="urn:microsoft.com/office/officeart/2005/8/layout/hList9"/>
    <dgm:cxn modelId="{13E237A5-CD6A-426B-B9A0-5DF3DB115B2E}" type="presParOf" srcId="{3CDA4EAB-B5F2-46BC-804F-E5019B4A78C5}" destId="{A4DF9C23-8F76-4BE8-9D30-52FEBE08B7E2}" srcOrd="2" destOrd="0" presId="urn:microsoft.com/office/officeart/2005/8/layout/hList9"/>
    <dgm:cxn modelId="{AF11AE88-8D98-494D-955F-C0065E4CFAAC}" type="presParOf" srcId="{A4DF9C23-8F76-4BE8-9D30-52FEBE08B7E2}" destId="{253569B4-6885-483F-BECB-22807B1B67B8}" srcOrd="0" destOrd="0" presId="urn:microsoft.com/office/officeart/2005/8/layout/hList9"/>
    <dgm:cxn modelId="{317EA472-DBC2-43F2-A407-126676FF0F35}" type="presParOf" srcId="{A4DF9C23-8F76-4BE8-9D30-52FEBE08B7E2}" destId="{74E3129F-AB9D-4DBC-8573-2AAA4ADABA5D}" srcOrd="1" destOrd="0" presId="urn:microsoft.com/office/officeart/2005/8/layout/hList9"/>
    <dgm:cxn modelId="{807E7C05-C3E1-4AE8-9606-B3035A65C8DD}" type="presParOf" srcId="{C5A4102D-008A-44CE-ACD8-2F7BE2271EC3}" destId="{630DEE2D-33D3-486B-845B-E8B927F26429}" srcOrd="2" destOrd="0" presId="urn:microsoft.com/office/officeart/2005/8/layout/hList9"/>
    <dgm:cxn modelId="{2196CB4E-0394-41F5-962F-BA6E3A26BF10}" type="presParOf" srcId="{C5A4102D-008A-44CE-ACD8-2F7BE2271EC3}" destId="{8B664DCE-4B2E-421D-895F-D9F503FFB631}" srcOrd="3" destOrd="0" presId="urn:microsoft.com/office/officeart/2005/8/layout/hList9"/>
    <dgm:cxn modelId="{D0EF4B2C-3A2F-40F5-9A25-1600B5EDD987}" type="presParOf" srcId="{C5A4102D-008A-44CE-ACD8-2F7BE2271EC3}" destId="{04411BDF-AE2F-41A8-96B5-BD83DB3DDB13}" srcOrd="4" destOrd="0" presId="urn:microsoft.com/office/officeart/2005/8/layout/hList9"/>
    <dgm:cxn modelId="{80658856-AEB8-496A-84D3-F93A6B9B71EA}" type="presParOf" srcId="{C5A4102D-008A-44CE-ACD8-2F7BE2271EC3}" destId="{03D41A0F-3E30-40E5-91A8-4074A74E7F12}" srcOrd="5" destOrd="0" presId="urn:microsoft.com/office/officeart/2005/8/layout/hList9"/>
    <dgm:cxn modelId="{0C016925-1E8F-49D6-A0DD-33393234963C}" type="presParOf" srcId="{C5A4102D-008A-44CE-ACD8-2F7BE2271EC3}" destId="{729A77DB-D19F-48B4-8A52-F7104EFB2D90}" srcOrd="6" destOrd="0" presId="urn:microsoft.com/office/officeart/2005/8/layout/hList9"/>
    <dgm:cxn modelId="{90CED4AD-05FF-4454-AF14-B3229E0D0A99}" type="presParOf" srcId="{729A77DB-D19F-48B4-8A52-F7104EFB2D90}" destId="{DFA0E2E2-4546-44E1-8840-39CC3C9F61C0}" srcOrd="0" destOrd="0" presId="urn:microsoft.com/office/officeart/2005/8/layout/hList9"/>
    <dgm:cxn modelId="{F3958977-660F-409F-9CD8-9CF423B4A89E}" type="presParOf" srcId="{729A77DB-D19F-48B4-8A52-F7104EFB2D90}" destId="{EFE0A041-020F-498F-9C77-37532DAADBB4}" srcOrd="1" destOrd="0" presId="urn:microsoft.com/office/officeart/2005/8/layout/hList9"/>
    <dgm:cxn modelId="{CB1BE313-C077-4FEE-9A67-5CAB40653AA2}" type="presParOf" srcId="{EFE0A041-020F-498F-9C77-37532DAADBB4}" destId="{8DC22242-16A5-4643-9FDC-D928FCDA84A7}" srcOrd="0" destOrd="0" presId="urn:microsoft.com/office/officeart/2005/8/layout/hList9"/>
    <dgm:cxn modelId="{135E6DD6-658D-4949-8A97-4B966562BDE5}" type="presParOf" srcId="{EFE0A041-020F-498F-9C77-37532DAADBB4}" destId="{1F0543E8-0D80-463C-A25D-80E29C299C97}" srcOrd="1" destOrd="0" presId="urn:microsoft.com/office/officeart/2005/8/layout/hList9"/>
    <dgm:cxn modelId="{A1B0749B-7C08-4FEC-A9C7-1ECC45B4D6CC}" type="presParOf" srcId="{729A77DB-D19F-48B4-8A52-F7104EFB2D90}" destId="{46AA2D36-2385-462C-A833-EF6F36F92CA9}" srcOrd="2" destOrd="0" presId="urn:microsoft.com/office/officeart/2005/8/layout/hList9"/>
    <dgm:cxn modelId="{172945A4-8878-48EF-8C2F-98A006B5F52B}" type="presParOf" srcId="{46AA2D36-2385-462C-A833-EF6F36F92CA9}" destId="{621F639F-18A2-46BE-B9B7-BB0021F84993}" srcOrd="0" destOrd="0" presId="urn:microsoft.com/office/officeart/2005/8/layout/hList9"/>
    <dgm:cxn modelId="{2D71D663-6AB4-48F5-9E36-706C04257440}" type="presParOf" srcId="{46AA2D36-2385-462C-A833-EF6F36F92CA9}" destId="{DBBBA1B7-B190-48E5-9238-A2F0F005CDC1}" srcOrd="1" destOrd="0" presId="urn:microsoft.com/office/officeart/2005/8/layout/hList9"/>
    <dgm:cxn modelId="{90B23409-ADE3-4CD2-82CA-1CD1B8FB63EF}" type="presParOf" srcId="{C5A4102D-008A-44CE-ACD8-2F7BE2271EC3}" destId="{5A2A8673-AAF7-4E6D-B7EB-4CB62A0FC2B4}" srcOrd="7" destOrd="0" presId="urn:microsoft.com/office/officeart/2005/8/layout/hList9"/>
    <dgm:cxn modelId="{56A8281A-24D1-47A8-A234-A9F1888C118B}" type="presParOf" srcId="{C5A4102D-008A-44CE-ACD8-2F7BE2271EC3}" destId="{6CA3F3AA-DC27-417C-926E-772DC2B19974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21B7F-5086-4BAC-96C4-3811EEC63501}">
      <dsp:nvSpPr>
        <dsp:cNvPr id="0" name=""/>
        <dsp:cNvSpPr/>
      </dsp:nvSpPr>
      <dsp:spPr>
        <a:xfrm>
          <a:off x="1976195" y="457516"/>
          <a:ext cx="1708029" cy="1139255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Fixed size</a:t>
          </a:r>
          <a:endParaRPr lang="en-GB" sz="2000" kern="1200" dirty="0"/>
        </a:p>
      </dsp:txBody>
      <dsp:txXfrm>
        <a:off x="2249480" y="457516"/>
        <a:ext cx="1434744" cy="1139255"/>
      </dsp:txXfrm>
    </dsp:sp>
    <dsp:sp modelId="{253569B4-6885-483F-BECB-22807B1B67B8}">
      <dsp:nvSpPr>
        <dsp:cNvPr id="0" name=""/>
        <dsp:cNvSpPr/>
      </dsp:nvSpPr>
      <dsp:spPr>
        <a:xfrm>
          <a:off x="1976195" y="1596772"/>
          <a:ext cx="1708029" cy="1139255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One or Two dimensions</a:t>
          </a:r>
          <a:endParaRPr lang="en-GB" sz="2000" kern="1200" dirty="0"/>
        </a:p>
      </dsp:txBody>
      <dsp:txXfrm>
        <a:off x="2249480" y="1596772"/>
        <a:ext cx="1434744" cy="1139255"/>
      </dsp:txXfrm>
    </dsp:sp>
    <dsp:sp modelId="{8B664DCE-4B2E-421D-895F-D9F503FFB631}">
      <dsp:nvSpPr>
        <dsp:cNvPr id="0" name=""/>
        <dsp:cNvSpPr/>
      </dsp:nvSpPr>
      <dsp:spPr>
        <a:xfrm>
          <a:off x="1065246" y="2041"/>
          <a:ext cx="1138686" cy="1138686"/>
        </a:xfrm>
        <a:prstGeom prst="ellipse">
          <a:avLst/>
        </a:prstGeom>
        <a:solidFill>
          <a:srgbClr val="7030A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Array</a:t>
          </a:r>
          <a:endParaRPr lang="en-GB" sz="2600" kern="1200" dirty="0"/>
        </a:p>
      </dsp:txBody>
      <dsp:txXfrm>
        <a:off x="1232003" y="168798"/>
        <a:ext cx="805172" cy="805172"/>
      </dsp:txXfrm>
    </dsp:sp>
    <dsp:sp modelId="{8DC22242-16A5-4643-9FDC-D928FCDA84A7}">
      <dsp:nvSpPr>
        <dsp:cNvPr id="0" name=""/>
        <dsp:cNvSpPr/>
      </dsp:nvSpPr>
      <dsp:spPr>
        <a:xfrm>
          <a:off x="4822911" y="457516"/>
          <a:ext cx="1708029" cy="1139255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Size can change</a:t>
          </a:r>
          <a:endParaRPr lang="en-GB" sz="2000" kern="1200" dirty="0"/>
        </a:p>
      </dsp:txBody>
      <dsp:txXfrm>
        <a:off x="5096196" y="457516"/>
        <a:ext cx="1434744" cy="1139255"/>
      </dsp:txXfrm>
    </dsp:sp>
    <dsp:sp modelId="{621F639F-18A2-46BE-B9B7-BB0021F84993}">
      <dsp:nvSpPr>
        <dsp:cNvPr id="0" name=""/>
        <dsp:cNvSpPr/>
      </dsp:nvSpPr>
      <dsp:spPr>
        <a:xfrm>
          <a:off x="4822911" y="1596772"/>
          <a:ext cx="1708029" cy="1139255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Only linear</a:t>
          </a:r>
          <a:endParaRPr lang="en-GB" sz="2000" kern="1200" dirty="0"/>
        </a:p>
      </dsp:txBody>
      <dsp:txXfrm>
        <a:off x="5096196" y="1596772"/>
        <a:ext cx="1434744" cy="1139255"/>
      </dsp:txXfrm>
    </dsp:sp>
    <dsp:sp modelId="{6CA3F3AA-DC27-417C-926E-772DC2B19974}">
      <dsp:nvSpPr>
        <dsp:cNvPr id="0" name=""/>
        <dsp:cNvSpPr/>
      </dsp:nvSpPr>
      <dsp:spPr>
        <a:xfrm>
          <a:off x="3911962" y="2041"/>
          <a:ext cx="1138686" cy="1138686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List</a:t>
          </a:r>
          <a:endParaRPr lang="en-GB" sz="2600" kern="1200" dirty="0"/>
        </a:p>
      </dsp:txBody>
      <dsp:txXfrm>
        <a:off x="4078719" y="168798"/>
        <a:ext cx="805172" cy="805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Levels of Java coding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dirty="0"/>
              <a:t>4: Iteration/Loops (FOR/WHILE)</a:t>
            </a:r>
          </a:p>
          <a:p>
            <a:r>
              <a:rPr lang="en-GB" sz="2400" dirty="0"/>
              <a:t>5: Complex algorithms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6: </a:t>
            </a:r>
            <a:r>
              <a:rPr lang="en-GB" sz="2400" b="1" dirty="0" smtClean="0">
                <a:solidFill>
                  <a:srgbClr val="FF0000"/>
                </a:solidFill>
              </a:rPr>
              <a:t>Arrays/Linked Lists</a:t>
            </a: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dirty="0"/>
              <a:t>7: File management</a:t>
            </a:r>
          </a:p>
          <a:p>
            <a:r>
              <a:rPr lang="en-GB" sz="2400" dirty="0"/>
              <a:t>8: Methods</a:t>
            </a:r>
          </a:p>
          <a:p>
            <a:r>
              <a:rPr lang="en-GB" sz="2400" dirty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Arrays </a:t>
            </a:r>
            <a:r>
              <a:rPr lang="en-GB" b="1" dirty="0" smtClean="0">
                <a:solidFill>
                  <a:srgbClr val="000000"/>
                </a:solidFill>
              </a:rPr>
              <a:t>vs</a:t>
            </a:r>
            <a:r>
              <a:rPr lang="en-GB" b="1" dirty="0" smtClean="0">
                <a:solidFill>
                  <a:srgbClr val="7030A0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</a:rPr>
              <a:t>Linked Lists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178097"/>
              </p:ext>
            </p:extLst>
          </p:nvPr>
        </p:nvGraphicFramePr>
        <p:xfrm>
          <a:off x="387655" y="2575186"/>
          <a:ext cx="7596188" cy="273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Image result for array vs linked list jav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70" r="45409"/>
          <a:stretch/>
        </p:blipFill>
        <p:spPr bwMode="auto">
          <a:xfrm>
            <a:off x="196519" y="1282889"/>
            <a:ext cx="3229070" cy="124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rray vs linked list jav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24043" r="2031" b="42395"/>
          <a:stretch/>
        </p:blipFill>
        <p:spPr bwMode="auto">
          <a:xfrm>
            <a:off x="973112" y="5493178"/>
            <a:ext cx="5699315" cy="106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4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229475" cy="1840765"/>
          </a:xfrm>
        </p:spPr>
        <p:txBody>
          <a:bodyPr/>
          <a:lstStyle/>
          <a:p>
            <a:pPr algn="l"/>
            <a:r>
              <a:rPr lang="en-GB" sz="4000" b="1" dirty="0" smtClean="0">
                <a:solidFill>
                  <a:srgbClr val="7030A0"/>
                </a:solidFill>
              </a:rPr>
              <a:t>Before you using a </a:t>
            </a:r>
            <a:br>
              <a:rPr lang="en-GB" sz="4000" b="1" dirty="0" smtClean="0">
                <a:solidFill>
                  <a:srgbClr val="7030A0"/>
                </a:solidFill>
              </a:rPr>
            </a:br>
            <a:r>
              <a:rPr lang="en-GB" sz="4000" b="1" dirty="0" smtClean="0">
                <a:solidFill>
                  <a:srgbClr val="7030A0"/>
                </a:solidFill>
              </a:rPr>
              <a:t>Linked List…</a:t>
            </a: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4710"/>
            <a:ext cx="7596188" cy="375145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Remember to import the utility libraries! </a:t>
            </a:r>
          </a:p>
          <a:p>
            <a:pPr marL="0" indent="0">
              <a:buNone/>
            </a:pPr>
            <a:endParaRPr lang="en-GB" b="1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4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GB" sz="4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java.util</a:t>
            </a:r>
            <a:r>
              <a:rPr lang="en-GB" sz="4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.*;</a:t>
            </a:r>
            <a:endParaRPr lang="en-GB" sz="44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2745" b="39023"/>
          <a:stretch/>
        </p:blipFill>
        <p:spPr>
          <a:xfrm>
            <a:off x="741007" y="5003627"/>
            <a:ext cx="5577907" cy="1854373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 rot="10800000">
            <a:off x="2666217" y="5243309"/>
            <a:ext cx="1405720" cy="832515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5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>
                <a:solidFill>
                  <a:srgbClr val="7030A0"/>
                </a:solidFill>
              </a:rPr>
              <a:t>Creating a Linked List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2" y="2051273"/>
            <a:ext cx="8272421" cy="1865633"/>
          </a:xfrm>
        </p:spPr>
      </p:pic>
      <p:sp>
        <p:nvSpPr>
          <p:cNvPr id="8" name="Cloud Callout 7"/>
          <p:cNvSpPr/>
          <p:nvPr/>
        </p:nvSpPr>
        <p:spPr bwMode="auto">
          <a:xfrm>
            <a:off x="457200" y="4353636"/>
            <a:ext cx="3869482" cy="2251880"/>
          </a:xfrm>
          <a:prstGeom prst="cloudCallout">
            <a:avLst>
              <a:gd name="adj1" fmla="val -232"/>
              <a:gd name="adj2" fmla="val -80296"/>
            </a:avLst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Warning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: don’t use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double, </a:t>
            </a: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sz="2400" b="1" baseline="0" dirty="0" smtClean="0">
                <a:solidFill>
                  <a:sysClr val="windowText" lastClr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char </a:t>
            </a:r>
            <a:r>
              <a:rPr lang="en-GB" sz="2400" baseline="0" dirty="0">
                <a:solidFill>
                  <a:sysClr val="windowText" lastClr="000000"/>
                </a:solidFill>
                <a:latin typeface="Arial" charset="0"/>
              </a:rPr>
              <a:t>or</a:t>
            </a:r>
            <a:r>
              <a:rPr lang="en-GB" sz="2400" b="1" baseline="0" dirty="0" smtClean="0">
                <a:solidFill>
                  <a:sysClr val="windowText" lastClr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2400" b="1" baseline="0" dirty="0" err="1" smtClean="0">
                <a:solidFill>
                  <a:sysClr val="windowText" lastClr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18327784">
            <a:off x="6714697" y="3937378"/>
            <a:ext cx="1405720" cy="832515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0740" y="4805127"/>
            <a:ext cx="1869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0" dirty="0" smtClean="0"/>
              <a:t>Remember the </a:t>
            </a:r>
            <a:r>
              <a:rPr lang="en-GB" sz="3200" b="1" baseline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GB" sz="3200" baseline="0" dirty="0" smtClean="0"/>
              <a:t> </a:t>
            </a:r>
            <a:r>
              <a:rPr lang="en-GB" sz="2400" baseline="0" dirty="0" smtClean="0"/>
              <a:t>at the end!</a:t>
            </a:r>
            <a:endParaRPr lang="en-GB" sz="2400" baseline="0" dirty="0"/>
          </a:p>
        </p:txBody>
      </p:sp>
    </p:spTree>
    <p:extLst>
      <p:ext uri="{BB962C8B-B14F-4D97-AF65-F5344CB8AC3E}">
        <p14:creationId xmlns:p14="http://schemas.microsoft.com/office/powerpoint/2010/main" val="26695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 dirty="0" smtClean="0">
                <a:solidFill>
                  <a:srgbClr val="7958A3"/>
                </a:solidFill>
              </a:rPr>
              <a:t>Adding items to a linked list</a:t>
            </a:r>
            <a:endParaRPr lang="en-GB" sz="4000" b="1" dirty="0">
              <a:solidFill>
                <a:srgbClr val="7958A3"/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4187"/>
            <a:ext cx="8420669" cy="2381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Notched Right Arrow 6"/>
          <p:cNvSpPr/>
          <p:nvPr/>
        </p:nvSpPr>
        <p:spPr bwMode="auto">
          <a:xfrm>
            <a:off x="1235600" y="4963591"/>
            <a:ext cx="1542197" cy="1105469"/>
          </a:xfrm>
          <a:prstGeom prst="notchedRightArrow">
            <a:avLst/>
          </a:prstGeom>
          <a:solidFill>
            <a:srgbClr val="E0489C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Output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320" y="4831306"/>
            <a:ext cx="1725233" cy="1370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80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9221"/>
            <a:ext cx="7229475" cy="871774"/>
          </a:xfrm>
        </p:spPr>
        <p:txBody>
          <a:bodyPr/>
          <a:lstStyle/>
          <a:p>
            <a:pPr algn="l"/>
            <a:r>
              <a:rPr lang="en-GB" sz="4000" b="1" dirty="0" smtClean="0">
                <a:solidFill>
                  <a:srgbClr val="FF0000"/>
                </a:solidFill>
              </a:rPr>
              <a:t>Removing items from a linked list</a:t>
            </a:r>
            <a:endParaRPr lang="en-GB" sz="40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1660"/>
            <a:ext cx="7328848" cy="3241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Notched Right Arrow 6"/>
          <p:cNvSpPr/>
          <p:nvPr/>
        </p:nvSpPr>
        <p:spPr bwMode="auto">
          <a:xfrm>
            <a:off x="1590442" y="5488997"/>
            <a:ext cx="1542197" cy="1105469"/>
          </a:xfrm>
          <a:prstGeom prst="notchedRightArrow">
            <a:avLst/>
          </a:prstGeom>
          <a:solidFill>
            <a:srgbClr val="E0489C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Output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57" y="5536733"/>
            <a:ext cx="1220415" cy="1009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4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 dirty="0" smtClean="0">
                <a:solidFill>
                  <a:srgbClr val="7030A0"/>
                </a:solidFill>
              </a:rPr>
              <a:t>Useful </a:t>
            </a:r>
            <a:r>
              <a:rPr lang="en-GB" sz="4000" b="1" dirty="0" err="1" smtClean="0">
                <a:solidFill>
                  <a:srgbClr val="7030A0"/>
                </a:solidFill>
              </a:rPr>
              <a:t>LinkedList</a:t>
            </a:r>
            <a:r>
              <a:rPr lang="en-GB" sz="4000" b="1" dirty="0" smtClean="0">
                <a:solidFill>
                  <a:srgbClr val="7030A0"/>
                </a:solidFill>
              </a:rPr>
              <a:t> methods</a:t>
            </a:r>
            <a:endParaRPr lang="en-GB" sz="4000" b="1" dirty="0">
              <a:solidFill>
                <a:srgbClr val="7030A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776895"/>
              </p:ext>
            </p:extLst>
          </p:nvPr>
        </p:nvGraphicFramePr>
        <p:xfrm>
          <a:off x="457200" y="1600200"/>
          <a:ext cx="7062716" cy="466412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18825"/>
                <a:gridCol w="4543891"/>
              </a:tblGrid>
              <a:tr h="51823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Method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What</a:t>
                      </a:r>
                      <a:r>
                        <a:rPr lang="en-GB" sz="2400" baseline="0" dirty="0" smtClean="0"/>
                        <a:t> does it do</a:t>
                      </a:r>
                      <a:endParaRPr lang="en-GB" sz="2400" dirty="0"/>
                    </a:p>
                  </a:txBody>
                  <a:tcPr/>
                </a:tc>
              </a:tr>
              <a:tr h="932824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.add(xx)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Adds </a:t>
                      </a:r>
                      <a:r>
                        <a:rPr lang="en-GB" sz="2400" dirty="0" smtClean="0">
                          <a:solidFill>
                            <a:srgbClr val="000000"/>
                          </a:solidFill>
                        </a:rPr>
                        <a:t>xx</a:t>
                      </a:r>
                      <a:r>
                        <a:rPr lang="en-GB" sz="24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GB" sz="2400" baseline="0" dirty="0" smtClean="0"/>
                        <a:t>onto the end of the linked list</a:t>
                      </a:r>
                      <a:endParaRPr lang="en-GB" sz="2400" dirty="0"/>
                    </a:p>
                  </a:txBody>
                  <a:tcPr anchor="ctr"/>
                </a:tc>
              </a:tr>
              <a:tr h="932824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.remove(y)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Removes</a:t>
                      </a:r>
                      <a:r>
                        <a:rPr lang="en-GB" sz="2400" baseline="0" dirty="0" smtClean="0"/>
                        <a:t> the element at position </a:t>
                      </a:r>
                      <a:r>
                        <a:rPr lang="en-GB" sz="2400" baseline="0" dirty="0" smtClean="0">
                          <a:solidFill>
                            <a:srgbClr val="000000"/>
                          </a:solidFill>
                        </a:rPr>
                        <a:t>y</a:t>
                      </a:r>
                      <a:endParaRPr lang="en-GB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932824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.size()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Returns</a:t>
                      </a:r>
                      <a:r>
                        <a:rPr lang="en-GB" sz="2400" baseline="0" dirty="0" smtClean="0"/>
                        <a:t> how many elements there are in the linked list</a:t>
                      </a:r>
                      <a:endParaRPr lang="en-GB" sz="2400" dirty="0"/>
                    </a:p>
                  </a:txBody>
                  <a:tcPr anchor="ctr"/>
                </a:tc>
              </a:tr>
              <a:tr h="1347413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indexOf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(xx)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Returns what element </a:t>
                      </a:r>
                      <a:r>
                        <a:rPr lang="en-GB" sz="2400" dirty="0" smtClean="0">
                          <a:solidFill>
                            <a:srgbClr val="000000"/>
                          </a:solidFill>
                        </a:rPr>
                        <a:t>xx</a:t>
                      </a:r>
                      <a:r>
                        <a:rPr lang="en-GB" sz="24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GB" sz="2400" baseline="0" dirty="0" smtClean="0"/>
                        <a:t>is stored in; returns </a:t>
                      </a:r>
                      <a:r>
                        <a:rPr lang="en-GB" sz="2400" baseline="0" dirty="0" smtClean="0">
                          <a:solidFill>
                            <a:srgbClr val="000000"/>
                          </a:solidFill>
                        </a:rPr>
                        <a:t>-1</a:t>
                      </a:r>
                      <a:r>
                        <a:rPr lang="en-GB" sz="2400" baseline="0" dirty="0" smtClean="0"/>
                        <a:t> if element was not found</a:t>
                      </a:r>
                      <a:endParaRPr lang="en-GB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3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>
                <a:solidFill>
                  <a:srgbClr val="FF0000"/>
                </a:solidFill>
              </a:rPr>
              <a:t>Beware getting the size!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.size() 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>
                <a:solidFill>
                  <a:srgbClr val="7030A0"/>
                </a:solidFill>
                <a:sym typeface="Wingdings" panose="05000000000000000000" pitchFamily="2" charset="2"/>
              </a:rPr>
              <a:t>Linked Lists</a:t>
            </a:r>
          </a:p>
          <a:p>
            <a:pPr marL="0" indent="0">
              <a:buNone/>
            </a:pPr>
            <a:r>
              <a:rPr lang="en-GB" sz="2400" dirty="0" smtClean="0">
                <a:sym typeface="Wingdings" panose="05000000000000000000" pitchFamily="2" charset="2"/>
              </a:rPr>
              <a:t>e.g.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int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k =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zones.size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();</a:t>
            </a:r>
            <a:r>
              <a:rPr lang="en-GB" sz="2400" dirty="0" smtClean="0">
                <a:sym typeface="Wingdings" panose="05000000000000000000" pitchFamily="2" charset="2"/>
              </a:rPr>
              <a:t> //zones is a linked list</a:t>
            </a:r>
          </a:p>
          <a:p>
            <a:pPr marL="0" indent="0">
              <a:buNone/>
            </a:pPr>
            <a:endParaRPr lang="en-GB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.length() 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>
                <a:solidFill>
                  <a:srgbClr val="00B050"/>
                </a:solidFill>
                <a:sym typeface="Wingdings" panose="05000000000000000000" pitchFamily="2" charset="2"/>
              </a:rPr>
              <a:t>Strings</a:t>
            </a:r>
          </a:p>
          <a:p>
            <a:pPr marL="0" indent="0">
              <a:buNone/>
            </a:pPr>
            <a:r>
              <a:rPr lang="en-GB" sz="2400" dirty="0">
                <a:sym typeface="Wingdings" panose="05000000000000000000" pitchFamily="2" charset="2"/>
              </a:rPr>
              <a:t>e.g. </a:t>
            </a:r>
            <a:r>
              <a:rPr lang="en-GB" sz="24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int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m 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 </a:t>
            </a:r>
            <a:r>
              <a:rPr lang="en-GB" sz="24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name.length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();</a:t>
            </a:r>
            <a:r>
              <a:rPr lang="en-GB" sz="2400" dirty="0" smtClean="0">
                <a:sym typeface="Wingdings" panose="05000000000000000000" pitchFamily="2" charset="2"/>
              </a:rPr>
              <a:t> //name is a String</a:t>
            </a:r>
          </a:p>
          <a:p>
            <a:pPr marL="0" indent="0">
              <a:buNone/>
            </a:pPr>
            <a:endParaRPr lang="en-GB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.length 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>
                <a:solidFill>
                  <a:srgbClr val="0000FF"/>
                </a:solidFill>
                <a:sym typeface="Wingdings" panose="05000000000000000000" pitchFamily="2" charset="2"/>
              </a:rPr>
              <a:t>arrays</a:t>
            </a:r>
          </a:p>
          <a:p>
            <a:pPr marL="0" indent="0">
              <a:buNone/>
            </a:pPr>
            <a:r>
              <a:rPr lang="en-GB" sz="2400" dirty="0" smtClean="0">
                <a:sym typeface="Wingdings" panose="05000000000000000000" pitchFamily="2" charset="2"/>
              </a:rPr>
              <a:t>e.g. </a:t>
            </a:r>
            <a:r>
              <a:rPr lang="en-GB" sz="24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int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g = </a:t>
            </a:r>
            <a:r>
              <a:rPr lang="en-GB" sz="24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boxes.length</a:t>
            </a:r>
            <a:r>
              <a:rPr lang="en-GB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; </a:t>
            </a:r>
            <a:r>
              <a:rPr lang="en-GB" sz="2400" dirty="0" smtClean="0">
                <a:sym typeface="Wingdings" panose="05000000000000000000" pitchFamily="2" charset="2"/>
              </a:rPr>
              <a:t>//boxes is an array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9882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err="1" smtClean="0">
                <a:solidFill>
                  <a:srgbClr val="FF0000"/>
                </a:solidFill>
              </a:rPr>
              <a:t>LinkedList</a:t>
            </a:r>
            <a:r>
              <a:rPr lang="en-GB" b="1" dirty="0" smtClean="0">
                <a:solidFill>
                  <a:srgbClr val="FF0000"/>
                </a:solidFill>
              </a:rPr>
              <a:t> example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Image result for linkedlist java examp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1" b="13868"/>
          <a:stretch/>
        </p:blipFill>
        <p:spPr bwMode="auto">
          <a:xfrm>
            <a:off x="279778" y="1417638"/>
            <a:ext cx="7124609" cy="494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/>
          <p:cNvSpPr/>
          <p:nvPr/>
        </p:nvSpPr>
        <p:spPr bwMode="auto">
          <a:xfrm>
            <a:off x="4715303" y="1417638"/>
            <a:ext cx="3148794" cy="1815152"/>
          </a:xfrm>
          <a:prstGeom prst="cloudCallout">
            <a:avLst>
              <a:gd name="adj1" fmla="val -65246"/>
              <a:gd name="adj2" fmla="val -26913"/>
            </a:avLst>
          </a:prstGeom>
          <a:solidFill>
            <a:schemeClr val="accent5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</a:rPr>
              <a:t>What did the programmer forget to do…?</a:t>
            </a:r>
            <a:endParaRPr kumimoji="0" lang="en-GB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0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266</Words>
  <Application>Microsoft Office PowerPoint</Application>
  <PresentationFormat>On-screen Show (4:3)</PresentationFormat>
  <Paragraphs>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Courier New</vt:lpstr>
      <vt:lpstr>Wingdings</vt:lpstr>
      <vt:lpstr>Default Design</vt:lpstr>
      <vt:lpstr>Java for Beginners</vt:lpstr>
      <vt:lpstr>Levels of Java coding</vt:lpstr>
      <vt:lpstr>Arrays vs Linked Lists</vt:lpstr>
      <vt:lpstr>Before you using a  Linked List…</vt:lpstr>
      <vt:lpstr>Creating a Linked List</vt:lpstr>
      <vt:lpstr>Adding items to a linked list</vt:lpstr>
      <vt:lpstr>Removing items from a linked list</vt:lpstr>
      <vt:lpstr>Useful LinkedList methods</vt:lpstr>
      <vt:lpstr>Beware getting the size!</vt:lpstr>
      <vt:lpstr>LinkedList example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59</cp:revision>
  <cp:lastPrinted>2015-06-25T14:37:53Z</cp:lastPrinted>
  <dcterms:created xsi:type="dcterms:W3CDTF">2009-01-01T16:20:39Z</dcterms:created>
  <dcterms:modified xsi:type="dcterms:W3CDTF">2017-01-31T16:59:50Z</dcterms:modified>
</cp:coreProperties>
</file>